
<file path=[Content_Types].xml><?xml version="1.0" encoding="utf-8"?>
<Types xmlns="http://schemas.openxmlformats.org/package/2006/content-types">
  <Default ContentType="image/gif" Extension="gif"/>
  <Default ContentType="image/jpeg" Extension="jpeg"/>
  <Default ContentType="image/png" Extension="png"/>
  <Default ContentType="application/xml" Extension="xml"/>
  <Default ContentType="application/vnd.openxmlformats-package.relationships+xml" Extension="rels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tableStyles+xml" PartName="/ppt/tableStyles.xml"/>
  <Override ContentType="application/vnd.openxmlformats-officedocument.theme+xml" PartName="/ppt/theme/theme1.xml"/>
</Types>
</file>

<file path=_rels/.rels><?xml version="1.0" encoding="UTF-8" standalone="no" ?>
<Relationships xmlns="http://schemas.openxmlformats.org/package/2006/relationships">
  <Relationship Id="rId1" Target="ppt/presentation.xml" Type="http://schemas.openxmlformats.org/officeDocument/2006/relationships/officeDocument"/>
  <Relationship Id="rId2" Target="docProps/app.xml" Type="http://schemas.openxmlformats.org/officeDocument/2006/relationships/extended-properties"/>
  <Relationship Id="rId3" Target="docProps/core.xml" Type="http://schemas.openxmlformats.org/package/2006/relationships/metadata/core-properties"/>
</Relationships>

</file>

<file path=ppt/presentation.xml><?xml version="1.0" encoding="utf-8"?>
<p:presentation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</p:sldIdLst>
  <p:sldSz cx="9144000" cy="6858000"/>
  <p:notesSz cx="6858000" cy="9144000"/>
</p:presentation>
</file>

<file path=ppt/tableStyles.xml><?xml version="1.0" encoding="utf-8"?>
<a:tblStyleLs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def="{5C22544A-7EE6-4342-B048-85BDC9FD1C3A}">
  <a:tblStyle styleId="{5C22544A-7EE6-4342-B048-85BDC9FD1C3A}" styleName="Средний стиль 2 - акцент 1">
    <a:wholeTbl>
      <a:tcTxStyle b="def" i="def">
        <a:fontRef idx="minor"/>
        <a:schemeClr val="dk1"/>
      </a:tcTxStyle>
      <a:tcStyle>
        <a:tcBdr>
          <a:left>
            <a:ln w="12700">
              <a:solidFill>
                <a:schemeClr val="lt1"/>
              </a:solidFill>
              <a:prstDash val="solid"/>
            </a:ln>
          </a:left>
          <a:right>
            <a:ln w="12700">
              <a:solidFill>
                <a:schemeClr val="lt1"/>
              </a:solidFill>
              <a:prstDash val="solid"/>
            </a:ln>
          </a:right>
          <a:top>
            <a:ln w="12700">
              <a:solidFill>
                <a:schemeClr val="lt1"/>
              </a:solidFill>
              <a:prstDash val="solid"/>
            </a:ln>
          </a:top>
          <a:bottom>
            <a:ln w="12700">
              <a:solidFill>
                <a:schemeClr val="lt1"/>
              </a:solidFill>
              <a:prstDash val="solid"/>
            </a:ln>
          </a:bottom>
          <a:insideH>
            <a:ln w="12700">
              <a:solidFill>
                <a:schemeClr val="lt1"/>
              </a:solidFill>
              <a:prstDash val="solid"/>
            </a:ln>
          </a:insideH>
          <a:insideV>
            <a:ln w="12700">
              <a:solidFill>
                <a:schemeClr val="lt1"/>
              </a:solidFill>
              <a:prstDash val="solid"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2H>
      <a:tcStyle/>
    </a:band2H>
    <a:band1V>
      <a:tcStyle>
        <a:fill>
          <a:solidFill>
            <a:schemeClr val="accent1">
              <a:tint val="40000"/>
            </a:schemeClr>
          </a:solidFill>
        </a:fill>
      </a:tcStyle>
    </a:band1V>
    <a:band2V>
      <a:tcStyle/>
    </a:band2V>
    <a:lastCol>
      <a:tcTxStyle b="on" i="def">
        <a:fontRef idx="minor"/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def">
        <a:fontRef idx="minor"/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def">
        <a:fontRef idx="minor"/>
        <a:schemeClr val="lt1"/>
      </a:tcTxStyle>
      <a:tcStyle>
        <a:tcBdr>
          <a:top>
            <a:ln w="38100">
              <a:solidFill>
                <a:schemeClr val="lt1"/>
              </a:solidFill>
              <a:prstDash val="solid"/>
            </a:ln>
          </a:top>
        </a:tcBdr>
        <a:fill>
          <a:solidFill>
            <a:schemeClr val="accent1"/>
          </a:solidFill>
        </a:fill>
      </a:tcStyle>
    </a:lastRow>
    <a:firstRow>
      <a:tcTxStyle b="on" i="def">
        <a:fontRef idx="minor"/>
        <a:schemeClr val="lt1"/>
      </a:tcTxStyle>
      <a:tcStyle>
        <a:tcBdr>
          <a:bottom>
            <a:ln w="38100">
              <a:solidFill>
                <a:schemeClr val="lt1"/>
              </a:solidFill>
              <a:prstDash val="solid"/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 b="def" i="def">
        <a:fontRef idx="minor"/>
        <a:schemeClr val="dk1"/>
      </a:tcTxStyle>
      <a:tcStyle>
        <a:tcBdr>
          <a:left>
            <a:ln w="12700">
              <a:solidFill>
                <a:schemeClr val="accent1"/>
              </a:solidFill>
              <a:prstDash val="solid"/>
            </a:ln>
          </a:left>
          <a:right>
            <a:ln w="12700">
              <a:solidFill>
                <a:schemeClr val="accent1"/>
              </a:solidFill>
              <a:prstDash val="solid"/>
            </a:ln>
          </a:right>
          <a:top>
            <a:ln w="12700">
              <a:solidFill>
                <a:schemeClr val="accent1"/>
              </a:solidFill>
              <a:prstDash val="solid"/>
            </a:ln>
          </a:top>
          <a:bottom>
            <a:ln w="12700">
              <a:solidFill>
                <a:schemeClr val="accent1"/>
              </a:solidFill>
              <a:prstDash val="solid"/>
            </a:ln>
          </a:bottom>
          <a:insideH>
            <a:ln w="12700">
              <a:solidFill>
                <a:schemeClr val="accent1"/>
              </a:solidFill>
              <a:prstDash val="solid"/>
            </a:ln>
          </a:insideH>
          <a:insideV>
            <a:ln w="12700">
              <a:solidFill>
                <a:schemeClr val="accent1"/>
              </a:solidFill>
              <a:prstDash val="solid"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 i="def"/>
      <a:tcStyle/>
    </a:lastCol>
    <a:firstCol>
      <a:tcTxStyle b="on" i="def"/>
      <a:tcStyle/>
    </a:firstCol>
    <a:lastRow>
      <a:tcTxStyle b="on" i="def"/>
      <a:tcStyle>
        <a:tcBdr>
          <a:top>
            <a:ln w="25400">
              <a:solidFill>
                <a:schemeClr val="accent1"/>
              </a:solidFill>
              <a:prstDash val="solid"/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 i="def"/>
      <a:tcStyle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_rels/presentation.xml.rels><?xml version="1.0" encoding="UTF-8" standalone="no" ?>
<Relationships xmlns="http://schemas.openxmlformats.org/package/2006/relationships">
  <Relationship Id="rId24" Target="slides/slide22.xml" Type="http://schemas.openxmlformats.org/officeDocument/2006/relationships/slide"/>
  <Relationship Id="rId17" Target="slides/slide15.xml" Type="http://schemas.openxmlformats.org/officeDocument/2006/relationships/slide"/>
  <Relationship Id="rId28" Target="tableStyles.xml" Type="http://schemas.openxmlformats.org/officeDocument/2006/relationships/tableStyles"/>
  <Relationship Id="rId7" Target="slides/slide5.xml" Type="http://schemas.openxmlformats.org/officeDocument/2006/relationships/slide"/>
  <Relationship Id="rId26" Target="slides/slide24.xml" Type="http://schemas.openxmlformats.org/officeDocument/2006/relationships/slide"/>
  <Relationship Id="rId6" Target="slides/slide4.xml" Type="http://schemas.openxmlformats.org/officeDocument/2006/relationships/slide"/>
  <Relationship Id="rId14" Target="slides/slide12.xml" Type="http://schemas.openxmlformats.org/officeDocument/2006/relationships/slide"/>
  <Relationship Id="rId13" Target="slides/slide11.xml" Type="http://schemas.openxmlformats.org/officeDocument/2006/relationships/slide"/>
  <Relationship Id="rId22" Target="slides/slide20.xml" Type="http://schemas.openxmlformats.org/officeDocument/2006/relationships/slide"/>
  <Relationship Id="rId18" Target="slides/slide16.xml" Type="http://schemas.openxmlformats.org/officeDocument/2006/relationships/slide"/>
  <Relationship Id="rId4" Target="slides/slide2.xml" Type="http://schemas.openxmlformats.org/officeDocument/2006/relationships/slide"/>
  <Relationship Id="rId3" Target="slides/slide1.xml" Type="http://schemas.openxmlformats.org/officeDocument/2006/relationships/slide"/>
  <Relationship Id="rId12" Target="slides/slide10.xml" Type="http://schemas.openxmlformats.org/officeDocument/2006/relationships/slide"/>
  <Relationship Id="rId25" Target="slides/slide23.xml" Type="http://schemas.openxmlformats.org/officeDocument/2006/relationships/slide"/>
  <Relationship Id="rId10" Target="slides/slide8.xml" Type="http://schemas.openxmlformats.org/officeDocument/2006/relationships/slide"/>
  <Relationship Id="rId27" Target="slides/slide25.xml" Type="http://schemas.openxmlformats.org/officeDocument/2006/relationships/slide"/>
  <Relationship Id="rId19" Target="slides/slide17.xml" Type="http://schemas.openxmlformats.org/officeDocument/2006/relationships/slide"/>
  <Relationship Id="rId5" Target="slides/slide3.xml" Type="http://schemas.openxmlformats.org/officeDocument/2006/relationships/slide"/>
  <Relationship Id="rId11" Target="slides/slide9.xml" Type="http://schemas.openxmlformats.org/officeDocument/2006/relationships/slide"/>
  <Relationship Id="rId8" Target="slides/slide6.xml" Type="http://schemas.openxmlformats.org/officeDocument/2006/relationships/slide"/>
  <Relationship Id="rId16" Target="slides/slide14.xml" Type="http://schemas.openxmlformats.org/officeDocument/2006/relationships/slide"/>
  <Relationship Id="rId20" Target="slides/slide18.xml" Type="http://schemas.openxmlformats.org/officeDocument/2006/relationships/slide"/>
  <Relationship Id="rId2" Target="slideMasters/slideMaster1.xml" Type="http://schemas.openxmlformats.org/officeDocument/2006/relationships/slideMaster"/>
  <Relationship Id="rId21" Target="slides/slide19.xml" Type="http://schemas.openxmlformats.org/officeDocument/2006/relationships/slide"/>
  <Relationship Id="rId9" Target="slides/slide7.xml" Type="http://schemas.openxmlformats.org/officeDocument/2006/relationships/slide"/>
  <Relationship Id="rId15" Target="slides/slide13.xml" Type="http://schemas.openxmlformats.org/officeDocument/2006/relationships/slide"/>
  <Relationship Id="rId23" Target="slides/slide21.xml" Type="http://schemas.openxmlformats.org/officeDocument/2006/relationships/slide"/>
  <Relationship Id="rId1" Target="theme/theme1.xml" Type="http://schemas.openxmlformats.org/officeDocument/2006/relationships/theme"/>
</Relationships>

</file>

<file path=ppt/slideLayouts/_rels/slideLayout1.xml.rels><?xml version="1.0" encoding="UTF-8" standalone="no" ?>
<Relationships xmlns="http://schemas.openxmlformats.org/package/2006/relationships">
  <Relationship Id="rId1" Target="../slideMasters/slideMaster1.xml" Type="http://schemas.openxmlformats.org/officeDocument/2006/relationships/slideMaster"/>
</Relationships>

</file>

<file path=ppt/slideLayouts/_rels/slideLayout10.xml.rels><?xml version="1.0" encoding="UTF-8" standalone="no" ?>
<Relationships xmlns="http://schemas.openxmlformats.org/package/2006/relationships">
  <Relationship Id="rId1" Target="../slideMasters/slideMaster1.xml" Type="http://schemas.openxmlformats.org/officeDocument/2006/relationships/slideMaster"/>
</Relationships>

</file>

<file path=ppt/slideLayouts/_rels/slideLayout11.xml.rels><?xml version="1.0" encoding="UTF-8" standalone="no" ?>
<Relationships xmlns="http://schemas.openxmlformats.org/package/2006/relationships">
  <Relationship Id="rId1" Target="../slideMasters/slideMaster1.xml" Type="http://schemas.openxmlformats.org/officeDocument/2006/relationships/slideMaster"/>
</Relationships>

</file>

<file path=ppt/slideLayouts/_rels/slideLayout2.xml.rels><?xml version="1.0" encoding="UTF-8" standalone="no" ?>
<Relationships xmlns="http://schemas.openxmlformats.org/package/2006/relationships">
  <Relationship Id="rId1" Target="../slideMasters/slideMaster1.xml" Type="http://schemas.openxmlformats.org/officeDocument/2006/relationships/slideMaster"/>
</Relationships>

</file>

<file path=ppt/slideLayouts/_rels/slideLayout3.xml.rels><?xml version="1.0" encoding="UTF-8" standalone="no" ?>
<Relationships xmlns="http://schemas.openxmlformats.org/package/2006/relationships">
  <Relationship Id="rId1" Target="../slideMasters/slideMaster1.xml" Type="http://schemas.openxmlformats.org/officeDocument/2006/relationships/slideMaster"/>
</Relationships>

</file>

<file path=ppt/slideLayouts/_rels/slideLayout4.xml.rels><?xml version="1.0" encoding="UTF-8" standalone="no" ?>
<Relationships xmlns="http://schemas.openxmlformats.org/package/2006/relationships">
  <Relationship Id="rId1" Target="../slideMasters/slideMaster1.xml" Type="http://schemas.openxmlformats.org/officeDocument/2006/relationships/slideMaster"/>
</Relationships>

</file>

<file path=ppt/slideLayouts/_rels/slideLayout5.xml.rels><?xml version="1.0" encoding="UTF-8" standalone="no" ?>
<Relationships xmlns="http://schemas.openxmlformats.org/package/2006/relationships">
  <Relationship Id="rId1" Target="../slideMasters/slideMaster1.xml" Type="http://schemas.openxmlformats.org/officeDocument/2006/relationships/slideMaster"/>
</Relationships>

</file>

<file path=ppt/slideLayouts/_rels/slideLayout6.xml.rels><?xml version="1.0" encoding="UTF-8" standalone="no" ?>
<Relationships xmlns="http://schemas.openxmlformats.org/package/2006/relationships">
  <Relationship Id="rId1" Target="../slideMasters/slideMaster1.xml" Type="http://schemas.openxmlformats.org/officeDocument/2006/relationships/slideMaster"/>
</Relationships>

</file>

<file path=ppt/slideLayouts/_rels/slideLayout7.xml.rels><?xml version="1.0" encoding="UTF-8" standalone="no" ?>
<Relationships xmlns="http://schemas.openxmlformats.org/package/2006/relationships">
  <Relationship Id="rId1" Target="../slideMasters/slideMaster1.xml" Type="http://schemas.openxmlformats.org/officeDocument/2006/relationships/slideMaster"/>
</Relationships>

</file>

<file path=ppt/slideLayouts/_rels/slideLayout8.xml.rels><?xml version="1.0" encoding="UTF-8" standalone="no" ?>
<Relationships xmlns="http://schemas.openxmlformats.org/package/2006/relationships">
  <Relationship Id="rId1" Target="../slideMasters/slideMaster1.xml" Type="http://schemas.openxmlformats.org/officeDocument/2006/relationships/slideMaster"/>
</Relationships>

</file>

<file path=ppt/slideLayouts/_rels/slideLayout9.xml.rels><?xml version="1.0" encoding="UTF-8" standalone="no" ?>
<Relationships xmlns="http://schemas.openxmlformats.org/package/2006/relationships">
  <Relationship Id="rId1" Target="../slideMasters/slideMaster1.xml" Type="http://schemas.openxmlformats.org/officeDocument/2006/relationships/slideMaster"/>
</Relationships>

</file>

<file path=ppt/slideLayouts/slideLayout1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title">
  <p:cSld name="Title">
    <p:spTree>
      <p:nvGrpSpPr>
        <p:cNvPr hidden="false" id="28" name="GroupShape 28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29" name="Shape 29"/>
          <p:cNvSpPr txBox="true"/>
          <p:nvPr isPhoto="false">
            <p:ph idx="0" type="title"/>
          </p:nvPr>
        </p:nvSpPr>
        <p:spPr>
          <a:xfrm flipH="false" flipV="false" rot="0"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hidden="false" id="30" name="Shape 30"/>
          <p:cNvSpPr txBox="true"/>
          <p:nvPr isPhoto="false">
            <p:ph idx="1" type="subTitle"/>
          </p:nvPr>
        </p:nvSpPr>
        <p:spPr>
          <a:xfrm flipH="false" flipV="false" rot="0"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defPPr/>
            <a:lvl1pPr algn="ctr" indent="0" lvl="0" mar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algn="ctr" indent="0" lvl="1" marL="45720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algn="ctr" indent="0" lvl="2" marL="91440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algn="ctr" indent="0" lvl="3" marL="137160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algn="ctr" indent="0" lvl="4" marL="182880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algn="ctr" indent="0" lvl="5" marL="228600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algn="ctr" indent="0" lvl="6" marL="274320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algn="ctr" indent="0" lvl="7" marL="320040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algn="ctr" indent="0" lvl="8" marL="365760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t>Образец подзаголовка</a:t>
            </a:r>
          </a:p>
        </p:txBody>
      </p:sp>
      <p:sp>
        <p:nvSpPr>
          <p:cNvPr hidden="false" id="31" name="Shape 31"/>
          <p:cNvSpPr txBox="true"/>
          <p:nvPr isPhoto="false">
            <p:ph idx="10" type="dt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13.02.2024</a:t>
            </a:r>
          </a:p>
        </p:txBody>
      </p:sp>
      <p:sp>
        <p:nvSpPr>
          <p:cNvPr hidden="false" id="32" name="Shape 32"/>
          <p:cNvSpPr txBox="true"/>
          <p:nvPr isPhoto="false">
            <p:ph idx="11" type="ftr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sp>
        <p:nvSpPr>
          <p:cNvPr hidden="false" id="33" name="Shape 33"/>
          <p:cNvSpPr txBox="true"/>
          <p:nvPr isPhoto="false">
            <p:ph idx="12" type="sldNum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vertTx">
  <p:cSld name="Title and Vertical Text">
    <p:spTree>
      <p:nvGrpSpPr>
        <p:cNvPr hidden="false" id="22" name="GroupShape 22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23" name="Shape 23"/>
          <p:cNvSpPr txBox="true"/>
          <p:nvPr isPhoto="false">
            <p:ph idx="0" type="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hidden="false" id="24" name="Shape 24"/>
          <p:cNvSpPr txBox="true"/>
          <p:nvPr isPhoto="false">
            <p:ph idx="1" type="body"/>
          </p:nvPr>
        </p:nvSpPr>
        <p:spPr>
          <a:prstGeom prst="rect">
            <a:avLst/>
          </a:prstGeom>
        </p:spPr>
        <p:txBody>
          <a:bodyPr vert="eaVert"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hidden="false" id="25" name="Shape 25"/>
          <p:cNvSpPr txBox="true"/>
          <p:nvPr isPhoto="false">
            <p:ph idx="10" type="dt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13.02.2024</a:t>
            </a:r>
          </a:p>
        </p:txBody>
      </p:sp>
      <p:sp>
        <p:nvSpPr>
          <p:cNvPr hidden="false" id="26" name="Shape 26"/>
          <p:cNvSpPr txBox="true"/>
          <p:nvPr isPhoto="false">
            <p:ph idx="11" type="ftr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sp>
        <p:nvSpPr>
          <p:cNvPr hidden="false" id="27" name="Shape 27"/>
          <p:cNvSpPr txBox="true"/>
          <p:nvPr isPhoto="false">
            <p:ph idx="12" type="sldNum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vertTitleAndTx">
  <p:cSld name="Vertical Title and Text">
    <p:spTree>
      <p:nvGrpSpPr>
        <p:cNvPr hidden="false" id="57" name="GroupShape 57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58" name="Shape 58"/>
          <p:cNvSpPr txBox="true"/>
          <p:nvPr isPhoto="false">
            <p:ph idx="0" type="title"/>
          </p:nvPr>
        </p:nvSpPr>
        <p:spPr>
          <a:xfrm flipH="false" flipV="false" rot="0"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hidden="false" id="59" name="Shape 59"/>
          <p:cNvSpPr txBox="true"/>
          <p:nvPr isPhoto="false">
            <p:ph idx="1" type="body"/>
          </p:nvPr>
        </p:nvSpPr>
        <p:spPr>
          <a:xfrm flipH="false" flipV="false" rot="0"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hidden="false" id="60" name="Shape 60"/>
          <p:cNvSpPr txBox="true"/>
          <p:nvPr isPhoto="false">
            <p:ph idx="10" type="dt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13.02.2024</a:t>
            </a:r>
          </a:p>
        </p:txBody>
      </p:sp>
      <p:sp>
        <p:nvSpPr>
          <p:cNvPr hidden="false" id="61" name="Shape 61"/>
          <p:cNvSpPr txBox="true"/>
          <p:nvPr isPhoto="false">
            <p:ph idx="11" type="ftr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sp>
        <p:nvSpPr>
          <p:cNvPr hidden="false" id="62" name="Shape 62"/>
          <p:cNvSpPr txBox="true"/>
          <p:nvPr isPhoto="false">
            <p:ph idx="12" type="sldNum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obj">
  <p:cSld name="Title and Content">
    <p:spTree>
      <p:nvGrpSpPr>
        <p:cNvPr hidden="false" id="70" name="GroupShape 70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71" name="Shape 71"/>
          <p:cNvSpPr txBox="true"/>
          <p:nvPr isPhoto="false">
            <p:ph idx="0" type="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hidden="false" id="72" name="Shape 72"/>
          <p:cNvSpPr txBox="true"/>
          <p:nvPr isPhoto="false">
            <p:ph idx="1" type="body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hidden="false" id="73" name="Shape 73"/>
          <p:cNvSpPr txBox="true"/>
          <p:nvPr isPhoto="false">
            <p:ph idx="10" type="dt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13.02.2024</a:t>
            </a:r>
          </a:p>
        </p:txBody>
      </p:sp>
      <p:sp>
        <p:nvSpPr>
          <p:cNvPr hidden="false" id="74" name="Shape 74"/>
          <p:cNvSpPr txBox="true"/>
          <p:nvPr isPhoto="false">
            <p:ph idx="11" type="ftr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sp>
        <p:nvSpPr>
          <p:cNvPr hidden="false" id="75" name="Shape 75"/>
          <p:cNvSpPr txBox="true"/>
          <p:nvPr isPhoto="false">
            <p:ph idx="12" type="sldNum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secHead">
  <p:cSld name="Title and Subtitle">
    <p:spTree>
      <p:nvGrpSpPr>
        <p:cNvPr hidden="false" id="16" name="GroupShape 16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17" name="Shape 17"/>
          <p:cNvSpPr txBox="true"/>
          <p:nvPr isPhoto="false">
            <p:ph idx="0" type="title"/>
          </p:nvPr>
        </p:nvSpPr>
        <p:spPr>
          <a:xfrm flipH="false" flipV="false" rot="0"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defPPr/>
            <a:lvl1pPr algn="l" lvl="0">
              <a:defRPr b="true" cap="all" sz="4000"/>
            </a:lvl1pPr>
          </a:lstStyle>
          <a:p>
            <a:r>
              <a:t>Образец заголовка</a:t>
            </a:r>
          </a:p>
        </p:txBody>
      </p:sp>
      <p:sp>
        <p:nvSpPr>
          <p:cNvPr hidden="false" id="18" name="Shape 18"/>
          <p:cNvSpPr txBox="true"/>
          <p:nvPr isPhoto="false">
            <p:ph idx="1" type="body"/>
          </p:nvPr>
        </p:nvSpPr>
        <p:spPr>
          <a:xfrm flipH="false" flipV="false" rot="0">
            <a:off x="722313" y="2906713"/>
            <a:ext cx="7772400" cy="1500186"/>
          </a:xfrm>
          <a:prstGeom prst="rect">
            <a:avLst/>
          </a:prstGeom>
        </p:spPr>
        <p:txBody>
          <a:bodyPr anchor="b"/>
          <a:lstStyle>
            <a:defPPr/>
            <a:lvl1pPr indent="0" lvl="0" marL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indent="0" lvl="1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lvl="2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lvl="3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lvl="4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lvl="5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lvl="6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lvl="7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lvl="8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hidden="false" id="19" name="Shape 19"/>
          <p:cNvSpPr txBox="true"/>
          <p:nvPr isPhoto="false">
            <p:ph idx="10" type="dt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13.02.2024</a:t>
            </a:r>
          </a:p>
        </p:txBody>
      </p:sp>
      <p:sp>
        <p:nvSpPr>
          <p:cNvPr hidden="false" id="20" name="Shape 20"/>
          <p:cNvSpPr txBox="true"/>
          <p:nvPr isPhoto="false">
            <p:ph idx="11" type="ftr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sp>
        <p:nvSpPr>
          <p:cNvPr hidden="false" id="21" name="Shape 21"/>
          <p:cNvSpPr txBox="true"/>
          <p:nvPr isPhoto="false">
            <p:ph idx="12" type="sldNum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titleOnly">
  <p:cSld name="Slide Title">
    <p:spTree>
      <p:nvGrpSpPr>
        <p:cNvPr hidden="false" id="52" name="GroupShape 52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53" name="Shape 53"/>
          <p:cNvSpPr txBox="true"/>
          <p:nvPr isPhoto="false">
            <p:ph idx="0" type="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hidden="false" id="54" name="Shape 54"/>
          <p:cNvSpPr txBox="true"/>
          <p:nvPr isPhoto="false">
            <p:ph idx="10" type="dt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13.02.2024</a:t>
            </a:r>
          </a:p>
        </p:txBody>
      </p:sp>
      <p:sp>
        <p:nvSpPr>
          <p:cNvPr hidden="false" id="55" name="Shape 55"/>
          <p:cNvSpPr txBox="true"/>
          <p:nvPr isPhoto="false">
            <p:ph idx="11" type="ftr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sp>
        <p:nvSpPr>
          <p:cNvPr hidden="false" id="56" name="Shape 56"/>
          <p:cNvSpPr txBox="true"/>
          <p:nvPr isPhoto="false">
            <p:ph idx="12" type="sldNum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twoObj">
  <p:cSld name="Title and Two Columns">
    <p:spTree>
      <p:nvGrpSpPr>
        <p:cNvPr hidden="false" id="63" name="GroupShape 63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64" name="Shape 64"/>
          <p:cNvSpPr txBox="true"/>
          <p:nvPr isPhoto="false">
            <p:ph idx="0" type="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hidden="false" id="65" name="Shape 65"/>
          <p:cNvSpPr txBox="true"/>
          <p:nvPr isPhoto="false">
            <p:ph idx="1" type="body"/>
          </p:nvPr>
        </p:nvSpPr>
        <p:spPr>
          <a:xfrm flipH="false" flipV="false" rot="0"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defPPr/>
            <a:lvl1pPr lvl="0">
              <a:defRPr sz="2800"/>
            </a:lvl1pPr>
            <a:lvl2pPr lvl="1">
              <a:defRPr sz="2400"/>
            </a:lvl2pPr>
            <a:lvl3pPr lvl="2">
              <a:defRPr sz="2000"/>
            </a:lvl3pPr>
            <a:lvl4pPr lvl="3">
              <a:defRPr sz="1800"/>
            </a:lvl4pPr>
            <a:lvl5pPr lvl="4">
              <a:defRPr sz="1800"/>
            </a:lvl5pPr>
            <a:lvl6pPr lvl="5">
              <a:defRPr sz="1800"/>
            </a:lvl6pPr>
            <a:lvl7pPr lvl="6">
              <a:defRPr sz="1800"/>
            </a:lvl7pPr>
            <a:lvl8pPr lvl="7">
              <a:defRPr sz="1800"/>
            </a:lvl8pPr>
            <a:lvl9pPr lvl="8">
              <a:defRPr sz="1800"/>
            </a:lvl9pPr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hidden="false" id="66" name="Shape 66"/>
          <p:cNvSpPr txBox="true"/>
          <p:nvPr isPhoto="false">
            <p:ph idx="2" type="body"/>
          </p:nvPr>
        </p:nvSpPr>
        <p:spPr>
          <a:xfrm flipH="false" flipV="false" rot="0"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defPPr/>
            <a:lvl1pPr lvl="0">
              <a:defRPr sz="2800"/>
            </a:lvl1pPr>
            <a:lvl2pPr lvl="1">
              <a:defRPr sz="2400"/>
            </a:lvl2pPr>
            <a:lvl3pPr lvl="2">
              <a:defRPr sz="2000"/>
            </a:lvl3pPr>
            <a:lvl4pPr lvl="3">
              <a:defRPr sz="1800"/>
            </a:lvl4pPr>
            <a:lvl5pPr lvl="4">
              <a:defRPr sz="1800"/>
            </a:lvl5pPr>
            <a:lvl6pPr lvl="5">
              <a:defRPr sz="1800"/>
            </a:lvl6pPr>
            <a:lvl7pPr lvl="6">
              <a:defRPr sz="1800"/>
            </a:lvl7pPr>
            <a:lvl8pPr lvl="7">
              <a:defRPr sz="1800"/>
            </a:lvl8pPr>
            <a:lvl9pPr lvl="8">
              <a:defRPr sz="1800"/>
            </a:lvl9pPr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hidden="false" id="67" name="Shape 67"/>
          <p:cNvSpPr txBox="true"/>
          <p:nvPr isPhoto="false">
            <p:ph idx="10" type="dt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13.02.2024</a:t>
            </a:r>
          </a:p>
        </p:txBody>
      </p:sp>
      <p:sp>
        <p:nvSpPr>
          <p:cNvPr hidden="false" id="68" name="Shape 68"/>
          <p:cNvSpPr txBox="true"/>
          <p:nvPr isPhoto="false">
            <p:ph idx="11" type="ftr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sp>
        <p:nvSpPr>
          <p:cNvPr hidden="false" id="69" name="Shape 69"/>
          <p:cNvSpPr txBox="true"/>
          <p:nvPr isPhoto="false">
            <p:ph idx="12" type="sldNum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blank">
  <p:cSld name="Blank">
    <p:spTree>
      <p:nvGrpSpPr>
        <p:cNvPr hidden="false" id="41" name="GroupShape 41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42" name="Shape 42"/>
          <p:cNvSpPr txBox="true"/>
          <p:nvPr isPhoto="false">
            <p:ph idx="10" type="dt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13.02.2024</a:t>
            </a:r>
          </a:p>
        </p:txBody>
      </p:sp>
      <p:sp>
        <p:nvSpPr>
          <p:cNvPr hidden="false" id="43" name="Shape 43"/>
          <p:cNvSpPr txBox="true"/>
          <p:nvPr isPhoto="false">
            <p:ph idx="11" type="ftr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sp>
        <p:nvSpPr>
          <p:cNvPr hidden="false" id="44" name="Shape 44"/>
          <p:cNvSpPr txBox="true"/>
          <p:nvPr isPhoto="false">
            <p:ph idx="12" type="sldNum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twoTxTwoObj">
  <p:cSld name="Comparison">
    <p:spTree>
      <p:nvGrpSpPr>
        <p:cNvPr hidden="false" id="7" name="GroupShape 7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8" name="Shape 8"/>
          <p:cNvSpPr txBox="true"/>
          <p:nvPr isPhoto="false">
            <p:ph idx="0" type="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hidden="false" id="9" name="Shape 9"/>
          <p:cNvSpPr txBox="true"/>
          <p:nvPr isPhoto="false">
            <p:ph idx="1" type="body"/>
          </p:nvPr>
        </p:nvSpPr>
        <p:spPr>
          <a:xfrm flipH="false" flipV="false" rot="0"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defPPr/>
            <a:lvl1pPr indent="0" lvl="0" marL="0">
              <a:buNone/>
              <a:defRPr b="true" sz="2400"/>
            </a:lvl1pPr>
            <a:lvl2pPr indent="0" lvl="1" marL="457200">
              <a:buNone/>
              <a:defRPr b="true" sz="2000"/>
            </a:lvl2pPr>
            <a:lvl3pPr indent="0" lvl="2" marL="914400">
              <a:buNone/>
              <a:defRPr b="true" sz="1800"/>
            </a:lvl3pPr>
            <a:lvl4pPr indent="0" lvl="3" marL="1371600">
              <a:buNone/>
              <a:defRPr b="true" sz="1600"/>
            </a:lvl4pPr>
            <a:lvl5pPr indent="0" lvl="4" marL="1828800">
              <a:buNone/>
              <a:defRPr b="true" sz="1600"/>
            </a:lvl5pPr>
            <a:lvl6pPr indent="0" lvl="5" marL="2286000">
              <a:buNone/>
              <a:defRPr b="true" sz="1600"/>
            </a:lvl6pPr>
            <a:lvl7pPr indent="0" lvl="6" marL="2743200">
              <a:buNone/>
              <a:defRPr b="true" sz="1600"/>
            </a:lvl7pPr>
            <a:lvl8pPr indent="0" lvl="7" marL="3200400">
              <a:buNone/>
              <a:defRPr b="true" sz="1600"/>
            </a:lvl8pPr>
            <a:lvl9pPr indent="0" lvl="8" marL="3657600">
              <a:buNone/>
              <a:defRPr b="true" sz="1600"/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hidden="false" id="10" name="Shape 10"/>
          <p:cNvSpPr txBox="true"/>
          <p:nvPr isPhoto="false">
            <p:ph idx="2" type="body"/>
          </p:nvPr>
        </p:nvSpPr>
        <p:spPr>
          <a:xfrm flipH="false" flipV="false" rot="0"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defPPr/>
            <a:lvl1pPr lvl="0">
              <a:defRPr sz="2400"/>
            </a:lvl1pPr>
            <a:lvl2pPr lvl="1">
              <a:defRPr sz="2000"/>
            </a:lvl2pPr>
            <a:lvl3pPr lvl="2">
              <a:defRPr sz="1800"/>
            </a:lvl3pPr>
            <a:lvl4pPr lvl="3">
              <a:defRPr sz="1600"/>
            </a:lvl4pPr>
            <a:lvl5pPr lvl="4">
              <a:defRPr sz="1600"/>
            </a:lvl5pPr>
            <a:lvl6pPr lvl="5">
              <a:defRPr sz="1600"/>
            </a:lvl6pPr>
            <a:lvl7pPr lvl="6">
              <a:defRPr sz="1600"/>
            </a:lvl7pPr>
            <a:lvl8pPr lvl="7">
              <a:defRPr sz="1600"/>
            </a:lvl8pPr>
            <a:lvl9pPr lvl="8">
              <a:defRPr sz="1600"/>
            </a:lvl9pPr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hidden="false" id="11" name="Shape 11"/>
          <p:cNvSpPr txBox="true"/>
          <p:nvPr isPhoto="false">
            <p:ph idx="3" type="body"/>
          </p:nvPr>
        </p:nvSpPr>
        <p:spPr>
          <a:xfrm flipH="false" flipV="false" rot="0"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defPPr/>
            <a:lvl1pPr indent="0" lvl="0" marL="0">
              <a:buNone/>
              <a:defRPr b="true" sz="2400"/>
            </a:lvl1pPr>
            <a:lvl2pPr indent="0" lvl="1" marL="457200">
              <a:buNone/>
              <a:defRPr b="true" sz="2000"/>
            </a:lvl2pPr>
            <a:lvl3pPr indent="0" lvl="2" marL="914400">
              <a:buNone/>
              <a:defRPr b="true" sz="1800"/>
            </a:lvl3pPr>
            <a:lvl4pPr indent="0" lvl="3" marL="1371600">
              <a:buNone/>
              <a:defRPr b="true" sz="1600"/>
            </a:lvl4pPr>
            <a:lvl5pPr indent="0" lvl="4" marL="1828800">
              <a:buNone/>
              <a:defRPr b="true" sz="1600"/>
            </a:lvl5pPr>
            <a:lvl6pPr indent="0" lvl="5" marL="2286000">
              <a:buNone/>
              <a:defRPr b="true" sz="1600"/>
            </a:lvl6pPr>
            <a:lvl7pPr indent="0" lvl="6" marL="2743200">
              <a:buNone/>
              <a:defRPr b="true" sz="1600"/>
            </a:lvl7pPr>
            <a:lvl8pPr indent="0" lvl="7" marL="3200400">
              <a:buNone/>
              <a:defRPr b="true" sz="1600"/>
            </a:lvl8pPr>
            <a:lvl9pPr indent="0" lvl="8" marL="3657600">
              <a:buNone/>
              <a:defRPr b="true" sz="1600"/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hidden="false" id="12" name="Shape 12"/>
          <p:cNvSpPr txBox="true"/>
          <p:nvPr isPhoto="false">
            <p:ph idx="4" type="body"/>
          </p:nvPr>
        </p:nvSpPr>
        <p:spPr>
          <a:xfrm flipH="false" flipV="false" rot="0"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defPPr/>
            <a:lvl1pPr lvl="0">
              <a:defRPr sz="2400"/>
            </a:lvl1pPr>
            <a:lvl2pPr lvl="1">
              <a:defRPr sz="2000"/>
            </a:lvl2pPr>
            <a:lvl3pPr lvl="2">
              <a:defRPr sz="1800"/>
            </a:lvl3pPr>
            <a:lvl4pPr lvl="3">
              <a:defRPr sz="1600"/>
            </a:lvl4pPr>
            <a:lvl5pPr lvl="4">
              <a:defRPr sz="1600"/>
            </a:lvl5pPr>
            <a:lvl6pPr lvl="5">
              <a:defRPr sz="1600"/>
            </a:lvl6pPr>
            <a:lvl7pPr lvl="6">
              <a:defRPr sz="1600"/>
            </a:lvl7pPr>
            <a:lvl8pPr lvl="7">
              <a:defRPr sz="1600"/>
            </a:lvl8pPr>
            <a:lvl9pPr lvl="8">
              <a:defRPr sz="1600"/>
            </a:lvl9pPr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hidden="false" id="13" name="Shape 13"/>
          <p:cNvSpPr txBox="true"/>
          <p:nvPr isPhoto="false">
            <p:ph idx="10" type="dt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13.02.2024</a:t>
            </a:r>
          </a:p>
        </p:txBody>
      </p:sp>
      <p:sp>
        <p:nvSpPr>
          <p:cNvPr hidden="false" id="14" name="Shape 14"/>
          <p:cNvSpPr txBox="true"/>
          <p:nvPr isPhoto="false">
            <p:ph idx="11" type="ftr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sp>
        <p:nvSpPr>
          <p:cNvPr hidden="false" id="15" name="Shape 15"/>
          <p:cNvSpPr txBox="true"/>
          <p:nvPr isPhoto="false">
            <p:ph idx="12" type="sldNum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objTx">
  <p:cSld name="Title, Text and Object">
    <p:spTree>
      <p:nvGrpSpPr>
        <p:cNvPr hidden="false" id="34" name="GroupShape 34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35" name="Shape 35"/>
          <p:cNvSpPr txBox="true"/>
          <p:nvPr isPhoto="false">
            <p:ph idx="0" type="title"/>
          </p:nvPr>
        </p:nvSpPr>
        <p:spPr>
          <a:xfrm flipH="false" flipV="false" rot="0"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defPPr/>
            <a:lvl1pPr algn="l" lvl="0">
              <a:defRPr b="true" sz="2000"/>
            </a:lvl1pPr>
          </a:lstStyle>
          <a:p>
            <a:r>
              <a:t>Образец заголовка</a:t>
            </a:r>
          </a:p>
        </p:txBody>
      </p:sp>
      <p:sp>
        <p:nvSpPr>
          <p:cNvPr hidden="false" id="36" name="Shape 36"/>
          <p:cNvSpPr txBox="true"/>
          <p:nvPr isPhoto="false">
            <p:ph idx="1" type="body"/>
          </p:nvPr>
        </p:nvSpPr>
        <p:spPr>
          <a:xfrm flipH="false" flipV="false" rot="0"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defPPr/>
            <a:lvl1pPr lvl="0">
              <a:defRPr sz="3200"/>
            </a:lvl1pPr>
            <a:lvl2pPr lvl="1">
              <a:defRPr sz="2800"/>
            </a:lvl2pPr>
            <a:lvl3pPr lvl="2">
              <a:defRPr sz="2400"/>
            </a:lvl3pPr>
            <a:lvl4pPr lvl="3">
              <a:defRPr sz="2000"/>
            </a:lvl4pPr>
            <a:lvl5pPr lvl="4">
              <a:defRPr sz="2000"/>
            </a:lvl5pPr>
            <a:lvl6pPr lvl="5">
              <a:defRPr sz="2000"/>
            </a:lvl6pPr>
            <a:lvl7pPr lvl="6">
              <a:defRPr sz="2000"/>
            </a:lvl7pPr>
            <a:lvl8pPr lvl="7">
              <a:defRPr sz="2000"/>
            </a:lvl8pPr>
            <a:lvl9pPr lvl="8">
              <a:defRPr sz="2000"/>
            </a:lvl9pPr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hidden="false" id="37" name="Shape 37"/>
          <p:cNvSpPr txBox="true"/>
          <p:nvPr isPhoto="false">
            <p:ph idx="2" type="body"/>
          </p:nvPr>
        </p:nvSpPr>
        <p:spPr>
          <a:xfrm flipH="false" flipV="false" rot="0"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defPPr/>
            <a:lvl1pPr indent="0" lvl="0" marL="0">
              <a:buNone/>
              <a:defRPr sz="1400"/>
            </a:lvl1pPr>
            <a:lvl2pPr indent="0" lvl="1" marL="457200">
              <a:buNone/>
              <a:defRPr sz="1200"/>
            </a:lvl2pPr>
            <a:lvl3pPr indent="0" lvl="2" marL="914400">
              <a:buNone/>
              <a:defRPr sz="1000"/>
            </a:lvl3pPr>
            <a:lvl4pPr indent="0" lvl="3" marL="1371600">
              <a:buNone/>
              <a:defRPr sz="900"/>
            </a:lvl4pPr>
            <a:lvl5pPr indent="0" lvl="4" marL="1828800">
              <a:buNone/>
              <a:defRPr sz="900"/>
            </a:lvl5pPr>
            <a:lvl6pPr indent="0" lvl="5" marL="2286000">
              <a:buNone/>
              <a:defRPr sz="900"/>
            </a:lvl6pPr>
            <a:lvl7pPr indent="0" lvl="6" marL="2743200">
              <a:buNone/>
              <a:defRPr sz="900"/>
            </a:lvl7pPr>
            <a:lvl8pPr indent="0" lvl="7" marL="3200400">
              <a:buNone/>
              <a:defRPr sz="900"/>
            </a:lvl8pPr>
            <a:lvl9pPr indent="0" lvl="8" marL="3657600">
              <a:buNone/>
              <a:defRPr sz="900"/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hidden="false" id="38" name="Shape 38"/>
          <p:cNvSpPr txBox="true"/>
          <p:nvPr isPhoto="false">
            <p:ph idx="10" type="dt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13.02.2024</a:t>
            </a:r>
          </a:p>
        </p:txBody>
      </p:sp>
      <p:sp>
        <p:nvSpPr>
          <p:cNvPr hidden="false" id="39" name="Shape 39"/>
          <p:cNvSpPr txBox="true"/>
          <p:nvPr isPhoto="false">
            <p:ph idx="11" type="ftr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sp>
        <p:nvSpPr>
          <p:cNvPr hidden="false" id="40" name="Shape 40"/>
          <p:cNvSpPr txBox="true"/>
          <p:nvPr isPhoto="false">
            <p:ph idx="12" type="sldNum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picTx">
  <p:cSld name="Title and Picture">
    <p:spTree>
      <p:nvGrpSpPr>
        <p:cNvPr hidden="false" id="45" name="GroupShape 45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46" name="Shape 46"/>
          <p:cNvSpPr txBox="true"/>
          <p:nvPr isPhoto="false">
            <p:ph idx="0" type="title"/>
          </p:nvPr>
        </p:nvSpPr>
        <p:spPr>
          <a:xfrm flipH="false" flipV="false" rot="0">
            <a:off x="1792288" y="4800600"/>
            <a:ext cx="5486400" cy="566737"/>
          </a:xfrm>
          <a:prstGeom prst="rect">
            <a:avLst/>
          </a:prstGeom>
        </p:spPr>
        <p:txBody>
          <a:bodyPr anchor="b"/>
          <a:lstStyle>
            <a:defPPr/>
            <a:lvl1pPr algn="l" lvl="0">
              <a:defRPr b="true" sz="2000"/>
            </a:lvl1pPr>
          </a:lstStyle>
          <a:p>
            <a:r>
              <a:t>Образец заголовка</a:t>
            </a:r>
          </a:p>
        </p:txBody>
      </p:sp>
      <p:sp>
        <p:nvSpPr>
          <p:cNvPr hidden="false" id="47" name="Shape 47"/>
          <p:cNvSpPr txBox="true"/>
          <p:nvPr isPhoto="false">
            <p:ph idx="1" type="body"/>
          </p:nvPr>
        </p:nvSpPr>
        <p:spPr>
          <a:xfrm flipH="false" flipV="false" rot="0"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defPPr/>
            <a:lvl1pPr indent="0" lvl="0" marL="0">
              <a:buNone/>
              <a:defRPr sz="3200"/>
            </a:lvl1pPr>
            <a:lvl2pPr indent="0" lvl="1" marL="457200">
              <a:buNone/>
              <a:defRPr sz="2800"/>
            </a:lvl2pPr>
            <a:lvl3pPr indent="0" lvl="2" marL="914400">
              <a:buNone/>
              <a:defRPr sz="2400"/>
            </a:lvl3pPr>
            <a:lvl4pPr indent="0" lvl="3" marL="1371600">
              <a:buNone/>
              <a:defRPr sz="2000"/>
            </a:lvl4pPr>
            <a:lvl5pPr indent="0" lvl="4" marL="1828800">
              <a:buNone/>
              <a:defRPr sz="2000"/>
            </a:lvl5pPr>
            <a:lvl6pPr indent="0" lvl="5" marL="2286000">
              <a:buNone/>
              <a:defRPr sz="2000"/>
            </a:lvl6pPr>
            <a:lvl7pPr indent="0" lvl="6" marL="2743200">
              <a:buNone/>
              <a:defRPr sz="2000"/>
            </a:lvl7pPr>
            <a:lvl8pPr indent="0" lvl="7" marL="3200400">
              <a:buNone/>
              <a:defRPr sz="2000"/>
            </a:lvl8pPr>
            <a:lvl9pPr indent="0" lvl="8" marL="3657600">
              <a:buNone/>
              <a:defRPr sz="2000"/>
            </a:lvl9pPr>
          </a:lstStyle>
          <a:p/>
        </p:txBody>
      </p:sp>
      <p:sp>
        <p:nvSpPr>
          <p:cNvPr hidden="false" id="48" name="Shape 48"/>
          <p:cNvSpPr txBox="true"/>
          <p:nvPr isPhoto="false">
            <p:ph idx="2" type="body"/>
          </p:nvPr>
        </p:nvSpPr>
        <p:spPr>
          <a:xfrm flipH="false" flipV="false" rot="0"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defPPr/>
            <a:lvl1pPr indent="0" lvl="0" marL="0">
              <a:buNone/>
              <a:defRPr sz="1400"/>
            </a:lvl1pPr>
            <a:lvl2pPr indent="0" lvl="1" marL="457200">
              <a:buNone/>
              <a:defRPr sz="1200"/>
            </a:lvl2pPr>
            <a:lvl3pPr indent="0" lvl="2" marL="914400">
              <a:buNone/>
              <a:defRPr sz="1000"/>
            </a:lvl3pPr>
            <a:lvl4pPr indent="0" lvl="3" marL="1371600">
              <a:buNone/>
              <a:defRPr sz="900"/>
            </a:lvl4pPr>
            <a:lvl5pPr indent="0" lvl="4" marL="1828800">
              <a:buNone/>
              <a:defRPr sz="900"/>
            </a:lvl5pPr>
            <a:lvl6pPr indent="0" lvl="5" marL="2286000">
              <a:buNone/>
              <a:defRPr sz="900"/>
            </a:lvl6pPr>
            <a:lvl7pPr indent="0" lvl="6" marL="2743200">
              <a:buNone/>
              <a:defRPr sz="900"/>
            </a:lvl7pPr>
            <a:lvl8pPr indent="0" lvl="7" marL="3200400">
              <a:buNone/>
              <a:defRPr sz="900"/>
            </a:lvl8pPr>
            <a:lvl9pPr indent="0" lvl="8" marL="3657600">
              <a:buNone/>
              <a:defRPr sz="900"/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hidden="false" id="49" name="Shape 49"/>
          <p:cNvSpPr txBox="true"/>
          <p:nvPr isPhoto="false">
            <p:ph idx="10" type="dt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13.02.2024</a:t>
            </a:r>
          </a:p>
        </p:txBody>
      </p:sp>
      <p:sp>
        <p:nvSpPr>
          <p:cNvPr hidden="false" id="50" name="Shape 50"/>
          <p:cNvSpPr txBox="true"/>
          <p:nvPr isPhoto="false">
            <p:ph idx="11" type="ftr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sp>
        <p:nvSpPr>
          <p:cNvPr hidden="false" id="51" name="Shape 51"/>
          <p:cNvSpPr txBox="true"/>
          <p:nvPr isPhoto="false">
            <p:ph idx="12" type="sldNum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</p:sldLayout>
</file>

<file path=ppt/slideMasters/_rels/slideMaster1.xml.rels><?xml version="1.0" encoding="UTF-8" standalone="no" ?>
<Relationships xmlns="http://schemas.openxmlformats.org/package/2006/relationships">
  <Relationship Id="rId6" Target="../slideLayouts/slideLayout5.xml" Type="http://schemas.openxmlformats.org/officeDocument/2006/relationships/slideLayout"/>
  <Relationship Id="rId1" Target="../theme/theme1.xml" Type="http://schemas.openxmlformats.org/officeDocument/2006/relationships/theme"/>
  <Relationship Id="rId12" Target="../slideLayouts/slideLayout11.xml" Type="http://schemas.openxmlformats.org/officeDocument/2006/relationships/slideLayout"/>
  <Relationship Id="rId10" Target="../slideLayouts/slideLayout9.xml" Type="http://schemas.openxmlformats.org/officeDocument/2006/relationships/slideLayout"/>
  <Relationship Id="rId2" Target="../slideLayouts/slideLayout1.xml" Type="http://schemas.openxmlformats.org/officeDocument/2006/relationships/slideLayout"/>
  <Relationship Id="rId3" Target="../slideLayouts/slideLayout2.xml" Type="http://schemas.openxmlformats.org/officeDocument/2006/relationships/slideLayout"/>
  <Relationship Id="rId8" Target="../slideLayouts/slideLayout7.xml" Type="http://schemas.openxmlformats.org/officeDocument/2006/relationships/slideLayout"/>
  <Relationship Id="rId4" Target="../slideLayouts/slideLayout3.xml" Type="http://schemas.openxmlformats.org/officeDocument/2006/relationships/slideLayout"/>
  <Relationship Id="rId11" Target="../slideLayouts/slideLayout10.xml" Type="http://schemas.openxmlformats.org/officeDocument/2006/relationships/slideLayout"/>
  <Relationship Id="rId9" Target="../slideLayouts/slideLayout8.xml" Type="http://schemas.openxmlformats.org/officeDocument/2006/relationships/slideLayout"/>
  <Relationship Id="rId7" Target="../slideLayouts/slideLayout6.xml" Type="http://schemas.openxmlformats.org/officeDocument/2006/relationships/slideLayout"/>
  <Relationship Id="rId5" Target="../slideLayouts/slideLayout4.xml" Type="http://schemas.openxmlformats.org/officeDocument/2006/relationships/slideLayout"/>
</Relationships>

</file>

<file path=ppt/slideMasters/slideMaster1.xml><?xml version="1.0" encoding="utf-8"?>
<p:sldMaster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>
  <p:cSld name="">
    <p:bg>
      <p:bgPr>
        <a:solidFill>
          <a:srgbClr val="FFFF99">
            <a:alpha val="0"/>
          </a:srgbClr>
        </a:solidFill>
      </p:bgPr>
    </p:bg>
    <p:spTree>
      <p:nvGrpSpPr>
        <p:cNvPr hidden="false" id="1" name="GroupShape 1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2" name="Shape 2"/>
          <p:cNvSpPr txBox="true"/>
          <p:nvPr isPhoto="false">
            <p:ph idx="0" type="title"/>
          </p:nvPr>
        </p:nvSpPr>
        <p:spPr>
          <a:xfrm flipH="false" flipV="false" rot="0">
            <a:off x="457200" y="274638"/>
            <a:ext cx="8229600" cy="1143000"/>
          </a:xfrm>
          <a:prstGeom prst="rect">
            <a:avLst/>
          </a:prstGeom>
        </p:spPr>
        <p:txBody>
          <a:bodyPr anchor="ctr" bIns="45720" lIns="91440" rIns="91440" tIns="45720" vert="horz">
            <a:normAutofit fontScale="100%" lnSpcReduction="0%"/>
          </a:bodyPr>
          <a:p>
            <a:r>
              <a:t>Образец заголовка</a:t>
            </a:r>
          </a:p>
        </p:txBody>
      </p:sp>
      <p:sp>
        <p:nvSpPr>
          <p:cNvPr hidden="false" id="3" name="Shape 3"/>
          <p:cNvSpPr txBox="true"/>
          <p:nvPr isPhoto="false">
            <p:ph idx="1" type="body"/>
          </p:nvPr>
        </p:nvSpPr>
        <p:spPr>
          <a:xfrm flipH="false" flipV="false" rot="0">
            <a:off x="457200" y="1600200"/>
            <a:ext cx="8229600" cy="4525963"/>
          </a:xfrm>
          <a:prstGeom prst="rect">
            <a:avLst/>
          </a:prstGeom>
        </p:spPr>
        <p:txBody>
          <a:bodyPr bIns="45720" lIns="91440" rIns="91440" tIns="45720" vert="horz">
            <a:normAutofit fontScale="100%" lnSpcReduction="0%"/>
          </a:bodyPr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hidden="false" id="4" name="Shape 4"/>
          <p:cNvSpPr txBox="true"/>
          <p:nvPr isPhoto="false">
            <p:ph idx="2" type="dt"/>
          </p:nvPr>
        </p:nvSpPr>
        <p:spPr>
          <a:xfrm flipH="false" flipV="false" rot="0">
            <a:off x="457200" y="6356350"/>
            <a:ext cx="2133600" cy="365125"/>
          </a:xfrm>
          <a:prstGeom prst="rect">
            <a:avLst/>
          </a:prstGeom>
        </p:spPr>
        <p:txBody>
          <a:bodyPr anchor="ctr" bIns="45720" lIns="91440" rIns="91440" tIns="45720" vert="horz"/>
          <a:lstStyle>
            <a:defPPr/>
            <a:lvl1pPr algn="l" indent="0" lvl="0" marL="0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algn="l" indent="0" lvl="1" marL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indent="0" lvl="2" marL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indent="0" lvl="3" marL="13716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indent="0" lvl="4" marL="18288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algn="l" indent="0" lvl="5" marL="22860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algn="l" indent="0" lvl="6" marL="2743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algn="l" indent="0" lvl="7" marL="3200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algn="l" indent="0" lvl="8" marL="36576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t>13.02.2024</a:t>
            </a:r>
          </a:p>
        </p:txBody>
      </p:sp>
      <p:sp>
        <p:nvSpPr>
          <p:cNvPr hidden="false" id="5" name="Shape 5"/>
          <p:cNvSpPr txBox="true"/>
          <p:nvPr isPhoto="false">
            <p:ph idx="3" type="ftr"/>
          </p:nvPr>
        </p:nvSpPr>
        <p:spPr>
          <a:xfrm flipH="false" flipV="false" rot="0">
            <a:off x="3124200" y="6356350"/>
            <a:ext cx="2895600" cy="365125"/>
          </a:xfrm>
          <a:prstGeom prst="rect">
            <a:avLst/>
          </a:prstGeom>
        </p:spPr>
        <p:txBody>
          <a:bodyPr anchor="ctr" bIns="45720" lIns="91440" rIns="91440" tIns="45720" vert="horz"/>
          <a:lstStyle>
            <a:defPPr/>
            <a:lvl1pPr algn="ctr" indent="0" lvl="0" marL="0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algn="l" indent="0" lvl="1" marL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indent="0" lvl="2" marL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indent="0" lvl="3" marL="13716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indent="0" lvl="4" marL="18288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algn="l" indent="0" lvl="5" marL="22860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algn="l" indent="0" lvl="6" marL="2743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algn="l" indent="0" lvl="7" marL="3200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algn="l" indent="0" lvl="8" marL="36576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/>
        </p:txBody>
      </p:sp>
      <p:sp>
        <p:nvSpPr>
          <p:cNvPr hidden="false" id="6" name="Shape 6"/>
          <p:cNvSpPr txBox="true"/>
          <p:nvPr isPhoto="false">
            <p:ph idx="4" type="sldNum"/>
          </p:nvPr>
        </p:nvSpPr>
        <p:spPr>
          <a:xfrm flipH="false" flipV="false" rot="0">
            <a:off x="6553200" y="6356350"/>
            <a:ext cx="2133600" cy="365125"/>
          </a:xfrm>
          <a:prstGeom prst="rect">
            <a:avLst/>
          </a:prstGeom>
        </p:spPr>
        <p:txBody>
          <a:bodyPr anchor="ctr" bIns="45720" lIns="91440" rIns="91440" tIns="45720" vert="horz"/>
          <a:lstStyle>
            <a:defPPr/>
            <a:lvl1pPr algn="r" indent="0" lvl="0" marL="0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algn="l" indent="0" lvl="1" marL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indent="0" lvl="2" marL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indent="0" lvl="3" marL="13716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indent="0" lvl="4" marL="18288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algn="l" indent="0" lvl="5" marL="22860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algn="l" indent="0" lvl="6" marL="2743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algn="l" indent="0" lvl="7" marL="3200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algn="l" indent="0" lvl="8" marL="36576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t>‹#›</a:t>
            </a:r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defPPr/>
      <a:lvl1pPr algn="ctr" lvl="0"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defPPr/>
      <a:lvl1pPr algn="l" indent="-342900" lvl="0" marL="342900">
        <a:buFont typeface="Arial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algn="l" indent="-285750" lvl="1" marL="742950">
        <a:buFont typeface="Arial"/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algn="l" indent="-228600" lvl="2" marL="1143000"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algn="l" indent="-228600" lvl="3" marL="1600200">
        <a:buFont typeface="Arial"/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algn="l" indent="-228600" lvl="4" marL="2057400">
        <a:buFont typeface="Arial"/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algn="l" indent="-228600" lvl="5" marL="2514600"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algn="l" indent="-228600" lvl="6" marL="2971800"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algn="l" indent="-228600" lvl="7" marL="3429000"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algn="l" indent="-228600" lvl="8" marL="3886200"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/>
      <a:lvl1pPr algn="l" indent="0" lvl="0" marL="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algn="l" indent="0" lvl="1" marL="4572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algn="l" indent="0" lvl="2" marL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algn="l" indent="0" lvl="3" marL="13716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algn="l" indent="0" lvl="4" marL="18288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algn="l" indent="0" lvl="5" marL="22860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algn="l" indent="0" lvl="6" marL="27432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algn="l" indent="0" lvl="7" marL="3200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algn="l" indent="0" lvl="8" marL="36576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 ?>
<Relationships xmlns="http://schemas.openxmlformats.org/package/2006/relationships">
  <Relationship Id="rId1" Target="../media/1.jpeg" Type="http://schemas.openxmlformats.org/officeDocument/2006/relationships/image"/>
  <Relationship Id="rId2" Target="../media/2.jpeg" Type="http://schemas.openxmlformats.org/officeDocument/2006/relationships/image"/>
  <Relationship Id="rId3" Target="../media/3.jpeg" Type="http://schemas.openxmlformats.org/officeDocument/2006/relationships/image"/>
  <Relationship Id="rId4" Target="../slideLayouts/slideLayout1.xml" Type="http://schemas.openxmlformats.org/officeDocument/2006/relationships/slideLayout"/>
</Relationships>

</file>

<file path=ppt/slides/_rels/slide10.xml.rels><?xml version="1.0" encoding="UTF-8" standalone="no" ?>
<Relationships xmlns="http://schemas.openxmlformats.org/package/2006/relationships">
  <Relationship Id="rId1" Target="../media/30.png" Type="http://schemas.openxmlformats.org/officeDocument/2006/relationships/image"/>
  <Relationship Id="rId2" Target="../media/31.jpeg" Type="http://schemas.openxmlformats.org/officeDocument/2006/relationships/image"/>
  <Relationship Id="rId3" Target="../slideLayouts/slideLayout2.xml" Type="http://schemas.openxmlformats.org/officeDocument/2006/relationships/slideLayout"/>
</Relationships>

</file>

<file path=ppt/slides/_rels/slide11.xml.rels><?xml version="1.0" encoding="UTF-8" standalone="no" ?>
<Relationships xmlns="http://schemas.openxmlformats.org/package/2006/relationships">
  <Relationship Id="rId1" Target="../media/32.png" Type="http://schemas.openxmlformats.org/officeDocument/2006/relationships/image"/>
  <Relationship Id="rId2" Target="../media/33.jpeg" Type="http://schemas.openxmlformats.org/officeDocument/2006/relationships/image"/>
  <Relationship Id="rId3" Target="../slideLayouts/slideLayout2.xml" Type="http://schemas.openxmlformats.org/officeDocument/2006/relationships/slideLayout"/>
</Relationships>

</file>

<file path=ppt/slides/_rels/slide12.xml.rels><?xml version="1.0" encoding="UTF-8" standalone="no" ?>
<Relationships xmlns="http://schemas.openxmlformats.org/package/2006/relationships">
  <Relationship Id="rId1" Target="../media/34.png" Type="http://schemas.openxmlformats.org/officeDocument/2006/relationships/image"/>
  <Relationship Id="rId2" Target="../media/35.jpeg" Type="http://schemas.openxmlformats.org/officeDocument/2006/relationships/image"/>
  <Relationship Id="rId3" Target="../slideLayouts/slideLayout2.xml" Type="http://schemas.openxmlformats.org/officeDocument/2006/relationships/slideLayout"/>
</Relationships>

</file>

<file path=ppt/slides/_rels/slide13.xml.rels><?xml version="1.0" encoding="UTF-8" standalone="no" ?>
<Relationships xmlns="http://schemas.openxmlformats.org/package/2006/relationships">
  <Relationship Id="rId1" Target="../media/36.png" Type="http://schemas.openxmlformats.org/officeDocument/2006/relationships/image"/>
  <Relationship Id="rId2" Target="../media/37.jpeg" Type="http://schemas.openxmlformats.org/officeDocument/2006/relationships/image"/>
  <Relationship Id="rId3" Target="../slideLayouts/slideLayout1.xml" Type="http://schemas.openxmlformats.org/officeDocument/2006/relationships/slideLayout"/>
</Relationships>

</file>

<file path=ppt/slides/_rels/slide14.xml.rels><?xml version="1.0" encoding="UTF-8" standalone="no" ?>
<Relationships xmlns="http://schemas.openxmlformats.org/package/2006/relationships">
  <Relationship Id="rId6" Target="../media/43.jpeg" Type="http://schemas.openxmlformats.org/officeDocument/2006/relationships/image"/>
  <Relationship Id="rId1" Target="../media/38.jpeg" Type="http://schemas.openxmlformats.org/officeDocument/2006/relationships/image"/>
  <Relationship Id="rId2" Target="../media/39.jpeg" Type="http://schemas.openxmlformats.org/officeDocument/2006/relationships/image"/>
  <Relationship Id="rId3" Target="../media/40.jpeg" Type="http://schemas.openxmlformats.org/officeDocument/2006/relationships/image"/>
  <Relationship Id="rId4" Target="../media/41.jpeg" Type="http://schemas.openxmlformats.org/officeDocument/2006/relationships/image"/>
  <Relationship Id="rId7" Target="../slideLayouts/slideLayout1.xml" Type="http://schemas.openxmlformats.org/officeDocument/2006/relationships/slideLayout"/>
  <Relationship Id="rId5" Target="../media/42.jpeg" Type="http://schemas.openxmlformats.org/officeDocument/2006/relationships/image"/>
</Relationships>

</file>

<file path=ppt/slides/_rels/slide15.xml.rels><?xml version="1.0" encoding="UTF-8" standalone="no" ?>
<Relationships xmlns="http://schemas.openxmlformats.org/package/2006/relationships">
  <Relationship Id="rId6" Target="../media/49.jpeg" Type="http://schemas.openxmlformats.org/officeDocument/2006/relationships/image"/>
  <Relationship Id="rId1" Target="../media/44.jpeg" Type="http://schemas.openxmlformats.org/officeDocument/2006/relationships/image"/>
  <Relationship Id="rId10" Target="../slideLayouts/slideLayout1.xml" Type="http://schemas.openxmlformats.org/officeDocument/2006/relationships/slideLayout"/>
  <Relationship Id="rId2" Target="../media/45.jpeg" Type="http://schemas.openxmlformats.org/officeDocument/2006/relationships/image"/>
  <Relationship Id="rId3" Target="../media/46.jpeg" Type="http://schemas.openxmlformats.org/officeDocument/2006/relationships/image"/>
  <Relationship Id="rId8" Target="../media/51.png" Type="http://schemas.openxmlformats.org/officeDocument/2006/relationships/image"/>
  <Relationship Id="rId4" Target="../media/47.png" Type="http://schemas.openxmlformats.org/officeDocument/2006/relationships/image"/>
  <Relationship Id="rId9" Target="../media/52.jpeg" Type="http://schemas.openxmlformats.org/officeDocument/2006/relationships/image"/>
  <Relationship Id="rId7" Target="../media/50.png" Type="http://schemas.openxmlformats.org/officeDocument/2006/relationships/image"/>
  <Relationship Id="rId5" Target="../media/48.png" Type="http://schemas.openxmlformats.org/officeDocument/2006/relationships/image"/>
</Relationships>

</file>

<file path=ppt/slides/_rels/slide16.xml.rels><?xml version="1.0" encoding="UTF-8" standalone="no" ?>
<Relationships xmlns="http://schemas.openxmlformats.org/package/2006/relationships">
  <Relationship Id="rId6" Target="../media/58.jpeg" Type="http://schemas.openxmlformats.org/officeDocument/2006/relationships/image"/>
  <Relationship Id="rId1" Target="../media/53.jpeg" Type="http://schemas.openxmlformats.org/officeDocument/2006/relationships/image"/>
  <Relationship Id="rId2" Target="../media/54.jpeg" Type="http://schemas.openxmlformats.org/officeDocument/2006/relationships/image"/>
  <Relationship Id="rId3" Target="../media/55.jpeg" Type="http://schemas.openxmlformats.org/officeDocument/2006/relationships/image"/>
  <Relationship Id="rId4" Target="../media/56.jpeg" Type="http://schemas.openxmlformats.org/officeDocument/2006/relationships/image"/>
  <Relationship Id="rId7" Target="../slideLayouts/slideLayout1.xml" Type="http://schemas.openxmlformats.org/officeDocument/2006/relationships/slideLayout"/>
  <Relationship Id="rId5" Target="../media/57.jpeg" Type="http://schemas.openxmlformats.org/officeDocument/2006/relationships/image"/>
</Relationships>

</file>

<file path=ppt/slides/_rels/slide17.xml.rels><?xml version="1.0" encoding="UTF-8" standalone="no" ?>
<Relationships xmlns="http://schemas.openxmlformats.org/package/2006/relationships">
  <Relationship Id="rId6" Target="../media/64.jpeg" Type="http://schemas.openxmlformats.org/officeDocument/2006/relationships/image"/>
  <Relationship Id="rId1" Target="../media/59.jpeg" Type="http://schemas.openxmlformats.org/officeDocument/2006/relationships/image"/>
  <Relationship Id="rId2" Target="../media/60.jpeg" Type="http://schemas.openxmlformats.org/officeDocument/2006/relationships/image"/>
  <Relationship Id="rId3" Target="../media/61.jpeg" Type="http://schemas.openxmlformats.org/officeDocument/2006/relationships/image"/>
  <Relationship Id="rId4" Target="../media/62.jpeg" Type="http://schemas.openxmlformats.org/officeDocument/2006/relationships/image"/>
  <Relationship Id="rId7" Target="../slideLayouts/slideLayout1.xml" Type="http://schemas.openxmlformats.org/officeDocument/2006/relationships/slideLayout"/>
  <Relationship Id="rId5" Target="../media/63.jpeg" Type="http://schemas.openxmlformats.org/officeDocument/2006/relationships/image"/>
</Relationships>

</file>

<file path=ppt/slides/_rels/slide18.xml.rels><?xml version="1.0" encoding="UTF-8" standalone="no" ?>
<Relationships xmlns="http://schemas.openxmlformats.org/package/2006/relationships">
  <Relationship Id="rId6" Target="../slideLayouts/slideLayout1.xml" Type="http://schemas.openxmlformats.org/officeDocument/2006/relationships/slideLayout"/>
  <Relationship Id="rId1" Target="../media/65.jpeg" Type="http://schemas.openxmlformats.org/officeDocument/2006/relationships/image"/>
  <Relationship Id="rId2" Target="../media/66.jpeg" Type="http://schemas.openxmlformats.org/officeDocument/2006/relationships/image"/>
  <Relationship Id="rId3" Target="../media/67.jpeg" Type="http://schemas.openxmlformats.org/officeDocument/2006/relationships/image"/>
  <Relationship Id="rId4" Target="../media/68.jpeg" Type="http://schemas.openxmlformats.org/officeDocument/2006/relationships/image"/>
  <Relationship Id="rId5" Target="../media/69.jpeg" Type="http://schemas.openxmlformats.org/officeDocument/2006/relationships/image"/>
</Relationships>

</file>

<file path=ppt/slides/_rels/slide19.xml.rels><?xml version="1.0" encoding="UTF-8" standalone="no" ?>
<Relationships xmlns="http://schemas.openxmlformats.org/package/2006/relationships">
  <Relationship Id="rId6" Target="../media/75.jpeg" Type="http://schemas.openxmlformats.org/officeDocument/2006/relationships/image"/>
  <Relationship Id="rId1" Target="../media/70.jpeg" Type="http://schemas.openxmlformats.org/officeDocument/2006/relationships/image"/>
  <Relationship Id="rId2" Target="../media/71.jpeg" Type="http://schemas.openxmlformats.org/officeDocument/2006/relationships/image"/>
  <Relationship Id="rId3" Target="../media/72.png" Type="http://schemas.openxmlformats.org/officeDocument/2006/relationships/image"/>
  <Relationship Id="rId8" Target="../slideLayouts/slideLayout1.xml" Type="http://schemas.openxmlformats.org/officeDocument/2006/relationships/slideLayout"/>
  <Relationship Id="rId4" Target="../media/73.png" Type="http://schemas.openxmlformats.org/officeDocument/2006/relationships/image"/>
  <Relationship Id="rId7" Target="../media/76.jpeg" Type="http://schemas.openxmlformats.org/officeDocument/2006/relationships/image"/>
  <Relationship Id="rId5" Target="../media/74.jpeg" Type="http://schemas.openxmlformats.org/officeDocument/2006/relationships/image"/>
</Relationships>

</file>

<file path=ppt/slides/_rels/slide2.xml.rels><?xml version="1.0" encoding="UTF-8" standalone="no" ?>
<Relationships xmlns="http://schemas.openxmlformats.org/package/2006/relationships">
  <Relationship Id="rId1" Target="../media/4.jpeg" Type="http://schemas.openxmlformats.org/officeDocument/2006/relationships/image"/>
  <Relationship Id="rId2" Target="../media/5.jpeg" Type="http://schemas.openxmlformats.org/officeDocument/2006/relationships/image"/>
  <Relationship Id="rId3" Target="../media/6.jpeg" Type="http://schemas.openxmlformats.org/officeDocument/2006/relationships/image"/>
  <Relationship Id="rId4" Target="../slideLayouts/slideLayout1.xml" Type="http://schemas.openxmlformats.org/officeDocument/2006/relationships/slideLayout"/>
</Relationships>

</file>

<file path=ppt/slides/_rels/slide20.xml.rels><?xml version="1.0" encoding="UTF-8" standalone="no" ?>
<Relationships xmlns="http://schemas.openxmlformats.org/package/2006/relationships">
  <Relationship Id="rId7" Target="../media/83.jpeg" Type="http://schemas.openxmlformats.org/officeDocument/2006/relationships/image"/>
  <Relationship Id="rId6" Target="../media/82.jpeg" Type="http://schemas.openxmlformats.org/officeDocument/2006/relationships/image"/>
  <Relationship Id="rId14" Target="../media/90.jpeg" Type="http://schemas.openxmlformats.org/officeDocument/2006/relationships/image"/>
  <Relationship Id="rId13" Target="../media/89.jpeg" Type="http://schemas.openxmlformats.org/officeDocument/2006/relationships/image"/>
  <Relationship Id="rId4" Target="../media/80.jpeg" Type="http://schemas.openxmlformats.org/officeDocument/2006/relationships/image"/>
  <Relationship Id="rId3" Target="../media/79.png" Type="http://schemas.openxmlformats.org/officeDocument/2006/relationships/image"/>
  <Relationship Id="rId12" Target="../media/88.jpeg" Type="http://schemas.openxmlformats.org/officeDocument/2006/relationships/image"/>
  <Relationship Id="rId10" Target="../media/86.gif" Type="http://schemas.openxmlformats.org/officeDocument/2006/relationships/image"/>
  <Relationship Id="rId5" Target="../media/81.png" Type="http://schemas.openxmlformats.org/officeDocument/2006/relationships/image"/>
  <Relationship Id="rId11" Target="../media/87.png" Type="http://schemas.openxmlformats.org/officeDocument/2006/relationships/image"/>
  <Relationship Id="rId8" Target="../media/84.jpeg" Type="http://schemas.openxmlformats.org/officeDocument/2006/relationships/image"/>
  <Relationship Id="rId16" Target="../slideLayouts/slideLayout1.xml" Type="http://schemas.openxmlformats.org/officeDocument/2006/relationships/slideLayout"/>
  <Relationship Id="rId2" Target="../media/78.png" Type="http://schemas.openxmlformats.org/officeDocument/2006/relationships/image"/>
  <Relationship Id="rId9" Target="../media/85.jpeg" Type="http://schemas.openxmlformats.org/officeDocument/2006/relationships/image"/>
  <Relationship Id="rId15" Target="../media/91.jpeg" Type="http://schemas.openxmlformats.org/officeDocument/2006/relationships/image"/>
  <Relationship Id="rId1" Target="../media/77.png" Type="http://schemas.openxmlformats.org/officeDocument/2006/relationships/image"/>
</Relationships>

</file>

<file path=ppt/slides/_rels/slide21.xml.rels><?xml version="1.0" encoding="UTF-8" standalone="no" ?>
<Relationships xmlns="http://schemas.openxmlformats.org/package/2006/relationships">
  <Relationship Id="rId6" Target="../media/97.jpeg" Type="http://schemas.openxmlformats.org/officeDocument/2006/relationships/image"/>
  <Relationship Id="rId1" Target="../media/92.jpeg" Type="http://schemas.openxmlformats.org/officeDocument/2006/relationships/image"/>
  <Relationship Id="rId2" Target="../media/93.jpeg" Type="http://schemas.openxmlformats.org/officeDocument/2006/relationships/image"/>
  <Relationship Id="rId3" Target="../media/94.png" Type="http://schemas.openxmlformats.org/officeDocument/2006/relationships/image"/>
  <Relationship Id="rId8" Target="../slideLayouts/slideLayout1.xml" Type="http://schemas.openxmlformats.org/officeDocument/2006/relationships/slideLayout"/>
  <Relationship Id="rId4" Target="../media/95.jpeg" Type="http://schemas.openxmlformats.org/officeDocument/2006/relationships/image"/>
  <Relationship Id="rId7" Target="../media/98.jpeg" Type="http://schemas.openxmlformats.org/officeDocument/2006/relationships/image"/>
  <Relationship Id="rId5" Target="../media/96.jpeg" Type="http://schemas.openxmlformats.org/officeDocument/2006/relationships/image"/>
</Relationships>

</file>

<file path=ppt/slides/_rels/slide22.xml.rels><?xml version="1.0" encoding="UTF-8" standalone="no" ?>
<Relationships xmlns="http://schemas.openxmlformats.org/package/2006/relationships">
  <Relationship Id="rId6" Target="../slideLayouts/slideLayout1.xml" Type="http://schemas.openxmlformats.org/officeDocument/2006/relationships/slideLayout"/>
  <Relationship Id="rId1" Target="../media/99.png" Type="http://schemas.openxmlformats.org/officeDocument/2006/relationships/image"/>
  <Relationship Id="rId2" Target="../media/100.jpeg" Type="http://schemas.openxmlformats.org/officeDocument/2006/relationships/image"/>
  <Relationship Id="rId3" Target="../media/101.jpeg" Type="http://schemas.openxmlformats.org/officeDocument/2006/relationships/image"/>
  <Relationship Id="rId4" Target="../media/102.png" Type="http://schemas.openxmlformats.org/officeDocument/2006/relationships/image"/>
  <Relationship Id="rId5" Target="../media/103.jpeg" Type="http://schemas.openxmlformats.org/officeDocument/2006/relationships/image"/>
</Relationships>

</file>

<file path=ppt/slides/_rels/slide23.xml.rels><?xml version="1.0" encoding="UTF-8" standalone="no" ?>
<Relationships xmlns="http://schemas.openxmlformats.org/package/2006/relationships">
  <Relationship Id="rId1" Target="../media/104.jpeg" Type="http://schemas.openxmlformats.org/officeDocument/2006/relationships/image"/>
  <Relationship Id="rId2" Target="../media/105.jpeg" Type="http://schemas.openxmlformats.org/officeDocument/2006/relationships/image"/>
  <Relationship Id="rId3" Target="../media/106.jpeg" Type="http://schemas.openxmlformats.org/officeDocument/2006/relationships/image"/>
  <Relationship Id="rId4" Target="../media/107.jpeg" Type="http://schemas.openxmlformats.org/officeDocument/2006/relationships/image"/>
  <Relationship Id="rId5" Target="../slideLayouts/slideLayout1.xml" Type="http://schemas.openxmlformats.org/officeDocument/2006/relationships/slideLayout"/>
</Relationships>

</file>

<file path=ppt/slides/_rels/slide24.xml.rels><?xml version="1.0" encoding="UTF-8" standalone="no" ?>
<Relationships xmlns="http://schemas.openxmlformats.org/package/2006/relationships">
  <Relationship Id="rId1" Target="../media/108.jpeg" Type="http://schemas.openxmlformats.org/officeDocument/2006/relationships/image"/>
  <Relationship Id="rId2" Target="../media/109.png" Type="http://schemas.openxmlformats.org/officeDocument/2006/relationships/image"/>
  <Relationship Id="rId3" Target="../media/110.jpeg" Type="http://schemas.openxmlformats.org/officeDocument/2006/relationships/image"/>
  <Relationship Id="rId4" Target="../slideLayouts/slideLayout1.xml" Type="http://schemas.openxmlformats.org/officeDocument/2006/relationships/slideLayout"/>
</Relationships>

</file>

<file path=ppt/slides/_rels/slide25.xml.rels><?xml version="1.0" encoding="UTF-8" standalone="no" ?>
<Relationships xmlns="http://schemas.openxmlformats.org/package/2006/relationships">
  <Relationship Id="rId6" Target="../media/114.jpeg" Type="http://schemas.openxmlformats.org/officeDocument/2006/relationships/image"/>
  <Relationship Id="rId1" Target="../media/111.gif" Type="http://schemas.openxmlformats.org/officeDocument/2006/relationships/image"/>
  <Relationship Id="rId2" Target="mailto:vkmp@mail.ru" TargetMode="External" Type="http://schemas.openxmlformats.org/officeDocument/2006/relationships/hyperlink"/>
  <Relationship Id="rId3" Target="mailto:priem.vtpp@mail.ru" TargetMode="External" Type="http://schemas.openxmlformats.org/officeDocument/2006/relationships/hyperlink"/>
  <Relationship Id="rId4" Target="../media/112.jpeg" Type="http://schemas.openxmlformats.org/officeDocument/2006/relationships/image"/>
  <Relationship Id="rId7" Target="../slideLayouts/slideLayout1.xml" Type="http://schemas.openxmlformats.org/officeDocument/2006/relationships/slideLayout"/>
  <Relationship Id="rId5" Target="../media/113.jpeg" Type="http://schemas.openxmlformats.org/officeDocument/2006/relationships/image"/>
</Relationships>

</file>

<file path=ppt/slides/_rels/slide3.xml.rels><?xml version="1.0" encoding="UTF-8" standalone="no" ?>
<Relationships xmlns="http://schemas.openxmlformats.org/package/2006/relationships">
  <Relationship Id="rId1" Target="../media/7.jpeg" Type="http://schemas.openxmlformats.org/officeDocument/2006/relationships/image"/>
  <Relationship Id="rId2" Target="../media/8.jpeg" Type="http://schemas.openxmlformats.org/officeDocument/2006/relationships/image"/>
  <Relationship Id="rId3" Target="../media/9.jpeg" Type="http://schemas.openxmlformats.org/officeDocument/2006/relationships/image"/>
  <Relationship Id="rId4" Target="../slideLayouts/slideLayout1.xml" Type="http://schemas.openxmlformats.org/officeDocument/2006/relationships/slideLayout"/>
</Relationships>

</file>

<file path=ppt/slides/_rels/slide4.xml.rels><?xml version="1.0" encoding="UTF-8" standalone="no" ?>
<Relationships xmlns="http://schemas.openxmlformats.org/package/2006/relationships">
  <Relationship Id="rId1" Target="../media/10.jpeg" Type="http://schemas.openxmlformats.org/officeDocument/2006/relationships/image"/>
  <Relationship Id="rId2" Target="../media/11.jpeg" Type="http://schemas.openxmlformats.org/officeDocument/2006/relationships/image"/>
  <Relationship Id="rId3" Target="../media/12.jpeg" Type="http://schemas.openxmlformats.org/officeDocument/2006/relationships/image"/>
  <Relationship Id="rId4" Target="../slideLayouts/slideLayout1.xml" Type="http://schemas.openxmlformats.org/officeDocument/2006/relationships/slideLayout"/>
</Relationships>

</file>

<file path=ppt/slides/_rels/slide5.xml.rels><?xml version="1.0" encoding="UTF-8" standalone="no" ?>
<Relationships xmlns="http://schemas.openxmlformats.org/package/2006/relationships">
  <Relationship Id="rId1" Target="../media/13.png" Type="http://schemas.openxmlformats.org/officeDocument/2006/relationships/image"/>
  <Relationship Id="rId2" Target="../media/14.jpeg" Type="http://schemas.openxmlformats.org/officeDocument/2006/relationships/image"/>
  <Relationship Id="rId3" Target="../media/15.jpeg" Type="http://schemas.openxmlformats.org/officeDocument/2006/relationships/image"/>
  <Relationship Id="rId4" Target="../slideLayouts/slideLayout1.xml" Type="http://schemas.openxmlformats.org/officeDocument/2006/relationships/slideLayout"/>
</Relationships>

</file>

<file path=ppt/slides/_rels/slide6.xml.rels><?xml version="1.0" encoding="UTF-8" standalone="no" ?>
<Relationships xmlns="http://schemas.openxmlformats.org/package/2006/relationships">
  <Relationship Id="rId1" Target="../media/16.jpeg" Type="http://schemas.openxmlformats.org/officeDocument/2006/relationships/image"/>
  <Relationship Id="rId2" Target="../media/17.jpeg" Type="http://schemas.openxmlformats.org/officeDocument/2006/relationships/image"/>
  <Relationship Id="rId3" Target="../media/18.jpeg" Type="http://schemas.openxmlformats.org/officeDocument/2006/relationships/image"/>
  <Relationship Id="rId4" Target="../slideLayouts/slideLayout1.xml" Type="http://schemas.openxmlformats.org/officeDocument/2006/relationships/slideLayout"/>
</Relationships>

</file>

<file path=ppt/slides/_rels/slide7.xml.rels><?xml version="1.0" encoding="UTF-8" standalone="no" ?>
<Relationships xmlns="http://schemas.openxmlformats.org/package/2006/relationships">
  <Relationship Id="rId1" Target="../media/19.jpeg" Type="http://schemas.openxmlformats.org/officeDocument/2006/relationships/image"/>
  <Relationship Id="rId2" Target="../media/20.jpeg" Type="http://schemas.openxmlformats.org/officeDocument/2006/relationships/image"/>
  <Relationship Id="rId3" Target="../media/21.jpeg" Type="http://schemas.openxmlformats.org/officeDocument/2006/relationships/image"/>
  <Relationship Id="rId4" Target="../slideLayouts/slideLayout1.xml" Type="http://schemas.openxmlformats.org/officeDocument/2006/relationships/slideLayout"/>
</Relationships>

</file>

<file path=ppt/slides/_rels/slide8.xml.rels><?xml version="1.0" encoding="UTF-8" standalone="no" ?>
<Relationships xmlns="http://schemas.openxmlformats.org/package/2006/relationships">
  <Relationship Id="rId6" Target="../slideLayouts/slideLayout1.xml" Type="http://schemas.openxmlformats.org/officeDocument/2006/relationships/slideLayout"/>
  <Relationship Id="rId1" Target="../media/22.jpeg" Type="http://schemas.openxmlformats.org/officeDocument/2006/relationships/image"/>
  <Relationship Id="rId2" Target="../media/23.jpeg" Type="http://schemas.openxmlformats.org/officeDocument/2006/relationships/image"/>
  <Relationship Id="rId3" Target="../media/24.jpeg" Type="http://schemas.openxmlformats.org/officeDocument/2006/relationships/image"/>
  <Relationship Id="rId4" Target="../media/25.png" Type="http://schemas.openxmlformats.org/officeDocument/2006/relationships/image"/>
  <Relationship Id="rId5" Target="../media/26.jpeg" Type="http://schemas.openxmlformats.org/officeDocument/2006/relationships/image"/>
</Relationships>

</file>

<file path=ppt/slides/_rels/slide9.xml.rels><?xml version="1.0" encoding="UTF-8" standalone="no" ?>
<Relationships xmlns="http://schemas.openxmlformats.org/package/2006/relationships">
  <Relationship Id="rId1" Target="../media/27.jpeg" Type="http://schemas.openxmlformats.org/officeDocument/2006/relationships/image"/>
  <Relationship Id="rId2" Target="../media/28.png" Type="http://schemas.openxmlformats.org/officeDocument/2006/relationships/image"/>
  <Relationship Id="rId3" Target="../media/29.jpeg" Type="http://schemas.openxmlformats.org/officeDocument/2006/relationships/image"/>
  <Relationship Id="rId4" Target="../slideLayouts/slideLayout1.xml" Type="http://schemas.openxmlformats.org/officeDocument/2006/relationships/slideLayout"/>
</Relationships>

</file>

<file path=ppt/slides/slide1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>
  <p:cSld name="">
    <p:bg>
      <p:bgPr>
        <a:blipFill>
          <a:blip r:embed="rId3"/>
          <a:stretch>
            <a:fillRect b="0" l="-10000" r="-10000" t="0"/>
          </a:stretch>
        </a:blipFill>
      </p:bgPr>
    </p:bg>
    <p:spTree>
      <p:nvGrpSpPr>
        <p:cNvPr hidden="false" id="76" name="GroupShape 76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77" name="Shape 77"/>
          <p:cNvSpPr txBox="false"/>
          <p:nvPr isPhoto="false"/>
        </p:nvSpPr>
        <p:spPr>
          <a:xfrm flipH="false" flipV="false" rot="0">
            <a:off x="107504" y="836710"/>
            <a:ext cx="9144000" cy="4960140"/>
          </a:xfrm>
          <a:prstGeom prst="roundRect">
            <a:avLst>
              <a:gd fmla="val 8296" name="adj"/>
            </a:avLst>
          </a:prstGeom>
          <a:solidFill>
            <a:schemeClr val="bg1"/>
          </a:solidFill>
          <a:ln w="25400">
            <a:solidFill>
              <a:schemeClr val="bg1"/>
            </a:solidFill>
            <a:prstDash val="solid"/>
          </a:ln>
        </p:spPr>
        <p:txBody>
          <a:bodyPr anchor="ctr" bIns="45720" lIns="91440" rIns="91440" tIns="45720"/>
          <a:p>
            <a:pPr algn="ctr" indent="0" marL="0"/>
            <a:endParaRPr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hidden="false" id="79" name="Picture 79"/>
          <p:cNvPicPr preferRelativeResize="true"/>
          <p:nvPr isPhoto="false"/>
        </p:nvPicPr>
        <p:blipFill>
          <a:blip r:embed="rId1"/>
          <a:stretch/>
        </p:blipFill>
        <p:spPr>
          <a:xfrm flipH="false" flipV="false" rot="0">
            <a:off x="3672408" y="741271"/>
            <a:ext cx="5443890" cy="5151021"/>
          </a:xfrm>
          <a:prstGeom prst="ellipse">
            <a:avLst/>
          </a:prstGeom>
          <a:ln w="63500">
            <a:solidFill>
              <a:schemeClr val="bg1"/>
            </a:solidFill>
            <a:prstDash val="solid"/>
          </a:ln>
        </p:spPr>
      </p:pic>
      <p:sp>
        <p:nvSpPr>
          <p:cNvPr hidden="false" id="80" name="Shape 80"/>
          <p:cNvSpPr txBox="false"/>
          <p:nvPr isPhoto="false"/>
        </p:nvSpPr>
        <p:spPr>
          <a:xfrm flipH="false" flipV="false" rot="0">
            <a:off x="0" y="210126"/>
            <a:ext cx="9144000" cy="338553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</a:bodyPr>
          <a:p>
            <a:pPr algn="ctr" indent="0" marL="0"/>
            <a:r>
              <a:rPr sz="16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Государственное бюджетное профессиональное образовательное учреждение Краснодарского края</a:t>
            </a:r>
            <a:endParaRPr sz="16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hidden="false" id="81" name="Shape 81"/>
          <p:cNvSpPr txBox="true"/>
          <p:nvPr isPhoto="false"/>
        </p:nvSpPr>
        <p:spPr>
          <a:xfrm flipH="false" flipV="false" rot="0">
            <a:off x="-180528" y="2708920"/>
            <a:ext cx="3672408" cy="1764405"/>
          </a:xfrm>
          <a:prstGeom prst="rect">
            <a:avLst/>
          </a:prstGeom>
        </p:spPr>
        <p:txBody>
          <a:bodyPr bIns="45720" lIns="91440" rIns="91440" tIns="45720" vert="horz">
            <a:noAutofit/>
          </a:bodyPr>
          <a:p>
            <a:pPr algn="ctr" indent="0" marL="0" marR="0">
              <a:lnSpc>
                <a:spcPct val="100000"/>
              </a:lnSpc>
              <a:spcAft>
                <a:spcPts val="0"/>
              </a:spcAft>
            </a:pPr>
            <a:r>
              <a:rPr b="true" baseline="0" cap="none" spc="0" strike="noStrike" sz="1800" u="none">
                <a:solidFill>
                  <a:srgbClr val="050895"/>
                </a:solidFill>
                <a:latin typeface="+mn-lt"/>
                <a:ea typeface="+mn-ea"/>
                <a:cs typeface="+mn-cs"/>
              </a:rPr>
              <a:t> Наш адрес: </a:t>
            </a:r>
            <a:endParaRPr b="true" baseline="0" cap="none" spc="0" strike="noStrike" sz="1800" u="none">
              <a:solidFill>
                <a:srgbClr val="050895"/>
              </a:solidFill>
              <a:latin typeface="+mn-lt"/>
              <a:ea typeface="+mn-ea"/>
              <a:cs typeface="+mn-cs"/>
            </a:endParaRPr>
          </a:p>
          <a:p>
            <a:pPr algn="ctr" indent="0" marL="0" marR="0">
              <a:lnSpc>
                <a:spcPct val="100000"/>
              </a:lnSpc>
              <a:spcAft>
                <a:spcPts val="0"/>
              </a:spcAft>
            </a:pPr>
            <a:r>
              <a:rPr i="true" sz="1800">
                <a:solidFill>
                  <a:srgbClr val="050895"/>
                </a:solidFill>
                <a:latin typeface="+mn-lt"/>
                <a:ea typeface="+mn-ea"/>
                <a:cs typeface="+mn-cs"/>
              </a:rPr>
              <a:t>                         Краснодарский край,</a:t>
            </a:r>
            <a:endParaRPr i="true" sz="1800">
              <a:solidFill>
                <a:srgbClr val="050895"/>
              </a:solidFill>
              <a:latin typeface="+mn-lt"/>
              <a:ea typeface="+mn-ea"/>
              <a:cs typeface="+mn-cs"/>
            </a:endParaRPr>
          </a:p>
          <a:p>
            <a:pPr algn="ctr" indent="0" marL="0" marR="0">
              <a:lnSpc>
                <a:spcPct val="100000"/>
              </a:lnSpc>
              <a:spcAft>
                <a:spcPts val="0"/>
              </a:spcAft>
            </a:pPr>
            <a:r>
              <a:rPr baseline="0" cap="none" i="true" spc="0" strike="noStrike" sz="1800" u="none">
                <a:solidFill>
                  <a:srgbClr val="050895"/>
                </a:solidFill>
                <a:latin typeface="+mn-lt"/>
                <a:ea typeface="+mn-ea"/>
                <a:cs typeface="+mn-cs"/>
              </a:rPr>
              <a:t>                          </a:t>
            </a:r>
            <a:r>
              <a:rPr baseline="0" cap="none" i="true" spc="0" strike="noStrike" sz="1800" u="none">
                <a:solidFill>
                  <a:srgbClr val="050895"/>
                </a:solidFill>
                <a:latin typeface="+mn-lt"/>
                <a:ea typeface="+mn-ea"/>
                <a:cs typeface="+mn-cs"/>
              </a:rPr>
              <a:t>Лабинский</a:t>
            </a:r>
            <a:r>
              <a:rPr baseline="0" cap="none" i="true" spc="0" strike="noStrike" sz="1800" u="none">
                <a:solidFill>
                  <a:srgbClr val="050895"/>
                </a:solidFill>
                <a:latin typeface="+mn-lt"/>
                <a:ea typeface="+mn-ea"/>
                <a:cs typeface="+mn-cs"/>
              </a:rPr>
              <a:t> район, </a:t>
            </a:r>
            <a:endParaRPr baseline="0" cap="none" i="true" spc="0" strike="noStrike" sz="1800" u="none">
              <a:solidFill>
                <a:srgbClr val="050895"/>
              </a:solidFill>
              <a:latin typeface="+mn-lt"/>
              <a:ea typeface="+mn-ea"/>
              <a:cs typeface="+mn-cs"/>
            </a:endParaRPr>
          </a:p>
          <a:p>
            <a:pPr algn="ctr" indent="0" marL="0" marR="0">
              <a:lnSpc>
                <a:spcPct val="100000"/>
              </a:lnSpc>
              <a:spcAft>
                <a:spcPts val="0"/>
              </a:spcAft>
            </a:pPr>
            <a:r>
              <a:rPr i="true" sz="1800">
                <a:solidFill>
                  <a:srgbClr val="050895"/>
                </a:solidFill>
                <a:latin typeface="+mn-lt"/>
                <a:ea typeface="+mn-ea"/>
                <a:cs typeface="+mn-cs"/>
              </a:rPr>
              <a:t>                             ст. Вознесенская,</a:t>
            </a:r>
            <a:endParaRPr i="true" sz="1800">
              <a:solidFill>
                <a:srgbClr val="050895"/>
              </a:solidFill>
              <a:latin typeface="+mn-lt"/>
              <a:ea typeface="+mn-ea"/>
              <a:cs typeface="+mn-cs"/>
            </a:endParaRPr>
          </a:p>
          <a:p>
            <a:pPr algn="r" indent="0" marL="0" marR="0">
              <a:lnSpc>
                <a:spcPct val="100000"/>
              </a:lnSpc>
              <a:spcAft>
                <a:spcPts val="0"/>
              </a:spcAft>
            </a:pPr>
            <a:r>
              <a:rPr baseline="0" cap="none" i="true" spc="0" strike="noStrike" sz="1800" u="none">
                <a:solidFill>
                  <a:srgbClr val="050895"/>
                </a:solidFill>
                <a:latin typeface="+mn-lt"/>
                <a:ea typeface="+mn-ea"/>
                <a:cs typeface="+mn-cs"/>
              </a:rPr>
              <a:t> ул. Мира 76.</a:t>
            </a:r>
            <a:endParaRPr baseline="0" cap="none" i="true" spc="0" strike="noStrike" sz="1800" u="none">
              <a:solidFill>
                <a:srgbClr val="050895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hidden="false" id="82" name="Shape 82"/>
          <p:cNvSpPr txBox="true"/>
          <p:nvPr isPhoto="false"/>
        </p:nvSpPr>
        <p:spPr>
          <a:xfrm flipH="false" flipV="false" rot="0">
            <a:off x="1067131" y="4686753"/>
            <a:ext cx="3237424" cy="714380"/>
          </a:xfrm>
          <a:prstGeom prst="rect">
            <a:avLst/>
          </a:prstGeom>
        </p:spPr>
        <p:txBody>
          <a:bodyPr bIns="45720" lIns="91440" rIns="91440" tIns="45720" vert="horz">
            <a:normAutofit fontScale="100%" lnSpcReduction="0%"/>
          </a:bodyPr>
          <a:p>
            <a:pPr algn="ctr" indent="0" marL="0" marR="0">
              <a:lnSpc>
                <a:spcPct val="100000"/>
              </a:lnSpc>
              <a:spcAft>
                <a:spcPts val="0"/>
              </a:spcAft>
            </a:pPr>
            <a:r>
              <a:rPr b="true" sz="2400">
                <a:solidFill>
                  <a:srgbClr val="050895"/>
                </a:solidFill>
                <a:latin typeface="+mn-lt"/>
                <a:ea typeface="+mn-ea"/>
                <a:cs typeface="+mn-cs"/>
              </a:rPr>
              <a:t>Сайт: </a:t>
            </a:r>
            <a:r>
              <a:rPr i="true" sz="2400" u="sng">
                <a:solidFill>
                  <a:srgbClr val="050895"/>
                </a:solidFill>
                <a:latin typeface="+mn-lt"/>
                <a:ea typeface="+mn-ea"/>
                <a:cs typeface="+mn-cs"/>
              </a:rPr>
              <a:t>vtpp-spo.ru</a:t>
            </a:r>
            <a:r>
              <a:rPr sz="2400">
                <a:solidFill>
                  <a:srgbClr val="050895"/>
                </a:solidFill>
                <a:latin typeface="+mn-lt"/>
                <a:ea typeface="+mn-ea"/>
                <a:cs typeface="+mn-cs"/>
              </a:rPr>
              <a:t>,</a:t>
            </a:r>
            <a:r>
              <a:rPr sz="2400">
                <a:solidFill>
                  <a:srgbClr val="050895"/>
                </a:solidFill>
                <a:latin typeface="+mn-lt"/>
                <a:ea typeface="+mn-ea"/>
                <a:cs typeface="+mn-cs"/>
              </a:rPr>
              <a:t>  </a:t>
            </a:r>
            <a:endParaRPr sz="2400">
              <a:solidFill>
                <a:srgbClr val="050895"/>
              </a:solidFill>
              <a:latin typeface="+mn-lt"/>
              <a:ea typeface="+mn-ea"/>
              <a:cs typeface="+mn-cs"/>
            </a:endParaRPr>
          </a:p>
          <a:p>
            <a:pPr algn="ctr" indent="0" marL="0" marR="0">
              <a:lnSpc>
                <a:spcPct val="100000"/>
              </a:lnSpc>
              <a:spcAft>
                <a:spcPts val="0"/>
              </a:spcAft>
            </a:pPr>
            <a:r>
              <a:rPr b="true" sz="2400">
                <a:solidFill>
                  <a:srgbClr val="050895"/>
                </a:solidFill>
                <a:latin typeface="+mn-lt"/>
                <a:ea typeface="+mn-ea"/>
                <a:cs typeface="+mn-cs"/>
              </a:rPr>
              <a:t>     почта: </a:t>
            </a:r>
            <a:r>
              <a:rPr i="true" sz="2400" u="sng">
                <a:solidFill>
                  <a:srgbClr val="050895"/>
                </a:solidFill>
                <a:latin typeface="+mn-lt"/>
                <a:ea typeface="+mn-ea"/>
                <a:cs typeface="+mn-cs"/>
              </a:rPr>
              <a:t>vkmp@mail.ru</a:t>
            </a:r>
            <a:endParaRPr b="false" baseline="0" cap="none" i="true" spc="0" strike="noStrike" sz="2400" u="sng">
              <a:solidFill>
                <a:srgbClr val="050895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hidden="false" id="83" name="Shape 83"/>
          <p:cNvSpPr txBox="false"/>
          <p:nvPr isPhoto="false"/>
        </p:nvSpPr>
        <p:spPr>
          <a:xfrm flipH="false" flipV="false" rot="0">
            <a:off x="-10050" y="980728"/>
            <a:ext cx="4314605" cy="1261883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</a:bodyPr>
          <a:p>
            <a:pPr algn="ctr" indent="0" marL="0"/>
            <a:r>
              <a:rPr b="true" sz="2800">
                <a:solidFill>
                  <a:srgbClr val="9CB9EB"/>
                </a:solidFill>
                <a:latin typeface="+mn-lt"/>
                <a:ea typeface="+mn-ea"/>
                <a:cs typeface="+mn-cs"/>
              </a:rPr>
              <a:t>     Вознесенский техникум пищевых производств</a:t>
            </a:r>
            <a:endParaRPr b="true" sz="2800">
              <a:solidFill>
                <a:srgbClr val="9CB9EB"/>
              </a:solidFill>
              <a:latin typeface="+mn-lt"/>
              <a:ea typeface="+mn-ea"/>
              <a:cs typeface="+mn-cs"/>
            </a:endParaRPr>
          </a:p>
          <a:p>
            <a:pPr algn="ctr" indent="0" marL="0"/>
            <a:r>
              <a:rPr b="true" spc="50" sz="2000">
                <a:solidFill>
                  <a:srgbClr val="C02622"/>
                </a:solidFill>
                <a:latin typeface="+mn-lt"/>
                <a:ea typeface="+mn-ea"/>
                <a:cs typeface="+mn-cs"/>
              </a:rPr>
              <a:t> </a:t>
            </a:r>
            <a:endParaRPr b="true" spc="50" sz="2000">
              <a:solidFill>
                <a:srgbClr val="C0262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hidden="false" id="84" name="Shape 84"/>
          <p:cNvSpPr txBox="false"/>
          <p:nvPr isPhoto="false"/>
        </p:nvSpPr>
        <p:spPr>
          <a:xfrm flipH="false" flipV="false" rot="0">
            <a:off x="4429124" y="5643578"/>
            <a:ext cx="4464496" cy="649287"/>
          </a:xfrm>
          <a:prstGeom prst="rect">
            <a:avLst/>
          </a:prstGeom>
        </p:spPr>
        <p:txBody>
          <a:bodyPr bIns="45720" lIns="91440" rIns="91440" tIns="45720" wrap="none"/>
          <a:p>
            <a:pPr algn="ctr" indent="0" marL="0"/>
            <a:r>
              <a:rPr b="true" spc="50" sz="3600">
                <a:solidFill>
                  <a:srgbClr val="C02622"/>
                </a:solidFill>
                <a:latin typeface="Monotype Corsiva"/>
                <a:ea typeface="Monotype Corsiva"/>
                <a:cs typeface="Monotype Corsiva"/>
              </a:rPr>
              <a:t>Нам </a:t>
            </a:r>
            <a:r>
              <a:rPr b="true" spc="50" sz="3600">
                <a:solidFill>
                  <a:srgbClr val="C02622"/>
                </a:solidFill>
                <a:latin typeface="Monotype Corsiva"/>
                <a:ea typeface="Monotype Corsiva"/>
                <a:cs typeface="Monotype Corsiva"/>
              </a:rPr>
              <a:t>127 лет</a:t>
            </a:r>
            <a:endParaRPr b="true" spc="50" sz="3600">
              <a:solidFill>
                <a:srgbClr val="C02622"/>
              </a:solidFill>
              <a:latin typeface="Monotype Corsiva"/>
              <a:ea typeface="Monotype Corsiva"/>
              <a:cs typeface="Monotype Corsiva"/>
            </a:endParaRPr>
          </a:p>
        </p:txBody>
      </p:sp>
      <p:pic>
        <p:nvPicPr>
          <p:cNvPr hidden="false" id="86" name="Picture 86"/>
          <p:cNvPicPr preferRelativeResize="true"/>
          <p:nvPr isPhoto="false"/>
        </p:nvPicPr>
        <p:blipFill>
          <a:blip r:embed="rId2"/>
          <a:stretch/>
        </p:blipFill>
        <p:spPr>
          <a:xfrm flipH="false" flipV="false" rot="0">
            <a:off x="53201" y="5517232"/>
            <a:ext cx="1257300" cy="1257300"/>
          </a:xfrm>
          <a:prstGeom prst="rect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prstDash val="solid"/>
          </a:ln>
        </p:spPr>
      </p:pic>
    </p:spTree>
  </p:cSld>
</p:sld>
</file>

<file path=ppt/slides/slide10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>
  <p:cSld name="">
    <p:spTree>
      <p:nvGrpSpPr>
        <p:cNvPr hidden="false" id="158" name="GroupShape 158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159" name="Shape 159"/>
          <p:cNvSpPr txBox="true"/>
          <p:nvPr isPhoto="false">
            <p:ph idx="0" type="title"/>
          </p:nvPr>
        </p:nvSpPr>
        <p:spPr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/>
          <a:fontRef idx="none"/>
        </p:style>
        <p:txBody>
          <a:bodyPr/>
          <a:lstStyle>
            <a:defPPr/>
            <a:lvl1pPr lvl="0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b="true">
                <a:solidFill>
                  <a:srgbClr val="FFFFFF"/>
                </a:solidFill>
              </a:rPr>
              <a:t>Наш сайт:</a:t>
            </a:r>
            <a:r>
              <a:rPr b="true">
                <a:solidFill>
                  <a:srgbClr val="FFFFFF"/>
                </a:solidFill>
              </a:rPr>
              <a:t>  </a:t>
            </a:r>
            <a:r>
              <a:rPr b="true">
                <a:solidFill>
                  <a:srgbClr val="FFFFFF"/>
                </a:solidFill>
              </a:rPr>
              <a:t> </a:t>
            </a:r>
            <a:r>
              <a:rPr b="true">
                <a:solidFill>
                  <a:srgbClr val="FFFFFF"/>
                </a:solidFill>
              </a:rPr>
              <a:t>vtpp-spo.ru</a:t>
            </a:r>
            <a:r>
              <a:rPr b="true">
                <a:solidFill>
                  <a:srgbClr val="FFFFFF"/>
                </a:solidFill>
              </a:rPr>
              <a:t> </a:t>
            </a:r>
            <a:endParaRPr b="true">
              <a:solidFill>
                <a:srgbClr val="FFFFFF"/>
              </a:solidFill>
            </a:endParaRPr>
          </a:p>
        </p:txBody>
      </p:sp>
      <p:sp>
        <p:nvSpPr>
          <p:cNvPr hidden="false" id="160" name="Shape 160"/>
          <p:cNvSpPr txBox="true"/>
          <p:nvPr isPhoto="false">
            <p:ph idx="1" type="body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 indent="0" marL="0">
              <a:buNone/>
            </a:pPr>
          </a:p>
        </p:txBody>
      </p:sp>
      <p:pic>
        <p:nvPicPr>
          <p:cNvPr hidden="false" id="162" name="Picture 162"/>
          <p:cNvPicPr preferRelativeResize="true"/>
          <p:nvPr isPhoto="false"/>
        </p:nvPicPr>
        <p:blipFill>
          <a:blip r:embed="rId1"/>
          <a:srcRect b="50738" l="13972" r="13160" t="3707"/>
          <a:stretch/>
        </p:blipFill>
        <p:spPr>
          <a:xfrm flipH="false" flipV="false" rot="0">
            <a:off x="251519" y="1556792"/>
            <a:ext cx="8631585" cy="4968552"/>
          </a:xfrm>
          <a:prstGeom prst="rect">
            <a:avLst/>
          </a:prstGeom>
          <a:ln>
            <a:noFill/>
          </a:ln>
        </p:spPr>
      </p:pic>
      <p:pic>
        <p:nvPicPr>
          <p:cNvPr hidden="false" id="164" name="Picture 164"/>
          <p:cNvPicPr preferRelativeResize="true"/>
          <p:nvPr isPhoto="false"/>
        </p:nvPicPr>
        <p:blipFill>
          <a:blip r:embed="rId2"/>
          <a:stretch/>
        </p:blipFill>
        <p:spPr>
          <a:xfrm flipH="false" flipV="false" rot="0">
            <a:off x="7124797" y="5268044"/>
            <a:ext cx="1257300" cy="1257300"/>
          </a:xfrm>
          <a:prstGeom prst="rect">
            <a:avLst/>
          </a:prstGeom>
        </p:spPr>
      </p:pic>
    </p:spTree>
  </p:cSld>
</p:sld>
</file>

<file path=ppt/slides/slide11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>
  <p:cSld name="">
    <p:spTree>
      <p:nvGrpSpPr>
        <p:cNvPr hidden="false" id="165" name="GroupShape 165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166" name="Shape 166"/>
          <p:cNvSpPr txBox="true"/>
          <p:nvPr isPhoto="false">
            <p:ph idx="0" type="title"/>
          </p:nvPr>
        </p:nvSpPr>
        <p:spPr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/>
          <a:fontRef idx="none"/>
        </p:style>
        <p:txBody>
          <a:bodyPr>
            <a:normAutofit fontScale="100%" lnSpcReduction="0%"/>
          </a:bodyPr>
          <a:lstStyle>
            <a:defPPr/>
            <a:lvl1pPr lvl="0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b="true">
                <a:solidFill>
                  <a:srgbClr val="5F88C4"/>
                </a:solidFill>
              </a:rPr>
              <a:t>И подать заявление, не выходя из дома</a:t>
            </a:r>
            <a:endParaRPr b="true">
              <a:solidFill>
                <a:srgbClr val="5F88C4"/>
              </a:solidFill>
            </a:endParaRPr>
          </a:p>
        </p:txBody>
      </p:sp>
      <p:pic>
        <p:nvPicPr>
          <p:cNvPr hidden="false" id="168" name="Picture 168"/>
          <p:cNvPicPr preferRelativeResize="true"/>
          <p:nvPr isPhoto="false">
            <p:ph idx="1" type="body"/>
          </p:nvPr>
        </p:nvPicPr>
        <p:blipFill>
          <a:blip r:embed="rId1"/>
          <a:stretch/>
        </p:blipFill>
        <p:spPr>
          <a:xfrm flipH="false" flipV="false" rot="0">
            <a:off x="457200" y="1661689"/>
            <a:ext cx="8229600" cy="4402984"/>
          </a:xfrm>
          <a:prstGeom prst="rect">
            <a:avLst/>
          </a:prstGeom>
          <a:ln>
            <a:noFill/>
          </a:ln>
        </p:spPr>
      </p:pic>
      <p:pic>
        <p:nvPicPr>
          <p:cNvPr hidden="false" id="170" name="Picture 170"/>
          <p:cNvPicPr preferRelativeResize="true"/>
          <p:nvPr isPhoto="false"/>
        </p:nvPicPr>
        <p:blipFill>
          <a:blip r:embed="rId2"/>
          <a:stretch/>
        </p:blipFill>
        <p:spPr>
          <a:xfrm flipH="false" flipV="false" rot="0">
            <a:off x="611560" y="4817726"/>
            <a:ext cx="1257300" cy="1257300"/>
          </a:xfrm>
          <a:prstGeom prst="rect">
            <a:avLst/>
          </a:prstGeom>
        </p:spPr>
      </p:pic>
    </p:spTree>
  </p:cSld>
</p:sld>
</file>

<file path=ppt/slides/slide12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>
  <p:cSld name="">
    <p:spTree>
      <p:nvGrpSpPr>
        <p:cNvPr hidden="false" id="171" name="GroupShape 171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172" name="Shape 172"/>
          <p:cNvSpPr txBox="true"/>
          <p:nvPr isPhoto="false">
            <p:ph idx="0" type="title"/>
          </p:nvPr>
        </p:nvSpPr>
        <p:spPr>
          <a:xfrm flipH="false" flipV="false" rot="0">
            <a:off x="410925" y="188640"/>
            <a:ext cx="8229600" cy="165618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/>
          <a:fontRef idx="none"/>
        </p:style>
        <p:txBody>
          <a:bodyPr>
            <a:normAutofit fontScale="100%" lnSpcReduction="0%"/>
          </a:bodyPr>
          <a:lstStyle>
            <a:defPPr/>
            <a:lvl1pPr lvl="0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b="true" sz="2800">
                <a:solidFill>
                  <a:srgbClr val="9CB9EB"/>
                </a:solidFill>
              </a:rPr>
              <a:t>На вкладке «Поступающим» вы можете найти актуальную информацию о приеме</a:t>
            </a:r>
            <a:endParaRPr b="true" sz="2800">
              <a:solidFill>
                <a:srgbClr val="9CB9EB"/>
              </a:solidFill>
            </a:endParaRPr>
          </a:p>
        </p:txBody>
      </p:sp>
      <p:sp>
        <p:nvSpPr>
          <p:cNvPr hidden="false" id="173" name="Shape 173"/>
          <p:cNvSpPr txBox="true"/>
          <p:nvPr isPhoto="false">
            <p:ph idx="1" type="body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 indent="0" marL="0">
              <a:buNone/>
            </a:pPr>
          </a:p>
        </p:txBody>
      </p:sp>
      <p:pic>
        <p:nvPicPr>
          <p:cNvPr hidden="false" id="175" name="Picture 175"/>
          <p:cNvPicPr preferRelativeResize="true"/>
          <p:nvPr isPhoto="false"/>
        </p:nvPicPr>
        <p:blipFill>
          <a:blip r:embed="rId1"/>
          <a:srcRect b="17457" l="29458" r="617" t="15052"/>
          <a:stretch/>
        </p:blipFill>
        <p:spPr>
          <a:xfrm flipH="false" flipV="false" rot="0">
            <a:off x="107504" y="1621944"/>
            <a:ext cx="8524973" cy="4628560"/>
          </a:xfrm>
          <a:prstGeom prst="rect">
            <a:avLst/>
          </a:prstGeom>
          <a:ln>
            <a:noFill/>
          </a:ln>
        </p:spPr>
      </p:pic>
      <p:pic>
        <p:nvPicPr>
          <p:cNvPr hidden="false" id="177" name="Picture 177"/>
          <p:cNvPicPr preferRelativeResize="true"/>
          <p:nvPr isPhoto="false"/>
        </p:nvPicPr>
        <p:blipFill>
          <a:blip r:embed="rId2"/>
          <a:stretch/>
        </p:blipFill>
        <p:spPr>
          <a:xfrm flipH="false" flipV="false" rot="0">
            <a:off x="7164288" y="4931034"/>
            <a:ext cx="1257300" cy="1257300"/>
          </a:xfrm>
          <a:prstGeom prst="rect">
            <a:avLst/>
          </a:prstGeom>
        </p:spPr>
      </p:pic>
    </p:spTree>
  </p:cSld>
</p:sld>
</file>

<file path=ppt/slides/slide13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>
  <p:cSld name="">
    <p:bg>
      <p:bgPr>
        <a:blipFill>
          <a:blip r:embed="rId2"/>
          <a:stretch>
            <a:fillRect b="0" l="-10000" r="-10000" t="0"/>
          </a:stretch>
        </a:blipFill>
      </p:bgPr>
    </p:bg>
    <p:spTree>
      <p:nvGrpSpPr>
        <p:cNvPr hidden="false" id="178" name="GroupShape 178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179" name="Shape 179"/>
          <p:cNvSpPr txBox="false"/>
          <p:nvPr isPhoto="false"/>
        </p:nvSpPr>
        <p:spPr>
          <a:xfrm flipH="false" flipV="false" rot="0">
            <a:off x="0" y="836712"/>
            <a:ext cx="9144000" cy="4960141"/>
          </a:xfrm>
          <a:prstGeom prst="roundRect">
            <a:avLst>
              <a:gd fmla="val 8296" name="adj"/>
            </a:avLst>
          </a:prstGeom>
          <a:solidFill>
            <a:schemeClr val="bg1"/>
          </a:solidFill>
          <a:ln w="25400">
            <a:solidFill>
              <a:schemeClr val="bg1"/>
            </a:solidFill>
            <a:prstDash val="solid"/>
          </a:ln>
        </p:spPr>
        <p:txBody>
          <a:bodyPr anchor="ctr" bIns="45720" lIns="91440" rIns="91440" tIns="45720"/>
          <a:p>
            <a:pPr algn="ctr" indent="0" marL="0"/>
            <a:endParaRPr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hidden="false" id="180" name="Shape 180"/>
          <p:cNvSpPr txBox="false"/>
          <p:nvPr isPhoto="false"/>
        </p:nvSpPr>
        <p:spPr>
          <a:xfrm flipH="false" flipV="false" rot="0">
            <a:off x="0" y="210126"/>
            <a:ext cx="9144000" cy="400110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</a:bodyPr>
          <a:p>
            <a:pPr algn="ctr" indent="0" marL="0"/>
            <a:r>
              <a:rPr cap="all" sz="20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Мастерская «Монтаж и эксплуатация газового оборудования»</a:t>
            </a:r>
            <a:endParaRPr cap="all" sz="20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hidden="false" id="182" name="Picture 182"/>
          <p:cNvPicPr preferRelativeResize="true"/>
          <p:nvPr isPhoto="false"/>
        </p:nvPicPr>
        <p:blipFill>
          <a:blip r:embed="rId1"/>
          <a:srcRect b="0" l="13074" r="12974" t="13181"/>
          <a:stretch/>
        </p:blipFill>
        <p:spPr>
          <a:xfrm flipH="false" flipV="false" rot="0">
            <a:off x="0" y="836712"/>
            <a:ext cx="9144000" cy="6021288"/>
          </a:xfrm>
          <a:prstGeom prst="rect">
            <a:avLst/>
          </a:prstGeom>
          <a:ln w="38100">
            <a:solidFill>
              <a:schemeClr val="accent1"/>
            </a:solidFill>
            <a:prstDash val="solid"/>
          </a:ln>
        </p:spPr>
      </p:pic>
    </p:spTree>
  </p:cSld>
</p:sld>
</file>

<file path=ppt/slides/slide14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>
  <p:cSld name="">
    <p:bg>
      <p:bgPr>
        <a:blipFill>
          <a:blip r:embed="rId6"/>
          <a:stretch>
            <a:fillRect b="0" l="-10000" r="-10000" t="0"/>
          </a:stretch>
        </a:blipFill>
      </p:bgPr>
    </p:bg>
    <p:spTree>
      <p:nvGrpSpPr>
        <p:cNvPr hidden="false" id="183" name="GroupShape 183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184" name="Shape 184"/>
          <p:cNvSpPr txBox="false"/>
          <p:nvPr isPhoto="false"/>
        </p:nvSpPr>
        <p:spPr>
          <a:xfrm flipH="false" flipV="false" rot="0">
            <a:off x="0" y="947469"/>
            <a:ext cx="9144000" cy="4960141"/>
          </a:xfrm>
          <a:prstGeom prst="roundRect">
            <a:avLst>
              <a:gd fmla="val 8296" name="adj"/>
            </a:avLst>
          </a:prstGeom>
          <a:solidFill>
            <a:schemeClr val="bg1"/>
          </a:solidFill>
          <a:ln w="25400">
            <a:solidFill>
              <a:schemeClr val="bg1"/>
            </a:solidFill>
            <a:prstDash val="solid"/>
          </a:ln>
        </p:spPr>
        <p:txBody>
          <a:bodyPr anchor="ctr" bIns="45720" lIns="91440" rIns="91440" tIns="45720"/>
          <a:p>
            <a:pPr algn="ctr" indent="0" marL="0"/>
            <a:endParaRPr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hidden="false" id="185" name="Shape 185"/>
          <p:cNvSpPr txBox="false"/>
          <p:nvPr isPhoto="false"/>
        </p:nvSpPr>
        <p:spPr>
          <a:xfrm flipH="false" flipV="false" rot="0">
            <a:off x="0" y="210126"/>
            <a:ext cx="9144000" cy="461664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</a:bodyPr>
          <a:p>
            <a:pPr algn="ctr" indent="0" marL="0"/>
            <a:r>
              <a:rPr cap="all" sz="24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Мастерская «Кондитерское дело»</a:t>
            </a:r>
            <a:endParaRPr cap="all" sz="24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hidden="false" id="187" name="Picture 187"/>
          <p:cNvPicPr preferRelativeResize="true"/>
          <p:nvPr isPhoto="false"/>
        </p:nvPicPr>
        <p:blipFill>
          <a:blip r:embed="rId1"/>
          <a:stretch/>
        </p:blipFill>
        <p:spPr>
          <a:xfrm flipH="false" flipV="false" rot="0">
            <a:off x="2534449" y="947469"/>
            <a:ext cx="4583727" cy="2743572"/>
          </a:xfrm>
          <a:prstGeom prst="rect">
            <a:avLst/>
          </a:prstGeom>
          <a:ln w="38100">
            <a:solidFill>
              <a:srgbClr val="00B0F0"/>
            </a:solidFill>
            <a:prstDash val="solid"/>
          </a:ln>
        </p:spPr>
      </p:pic>
      <p:pic>
        <p:nvPicPr>
          <p:cNvPr hidden="false" id="189" name="Picture 189"/>
          <p:cNvPicPr preferRelativeResize="true"/>
          <p:nvPr isPhoto="false"/>
        </p:nvPicPr>
        <p:blipFill>
          <a:blip r:embed="rId2"/>
          <a:stretch/>
        </p:blipFill>
        <p:spPr>
          <a:xfrm flipH="false" flipV="false" rot="5400000">
            <a:off x="680286" y="4200019"/>
            <a:ext cx="1699260" cy="2265680"/>
          </a:xfrm>
          <a:prstGeom prst="rect">
            <a:avLst/>
          </a:prstGeom>
          <a:ln>
            <a:noFill/>
          </a:ln>
        </p:spPr>
      </p:pic>
      <p:pic>
        <p:nvPicPr>
          <p:cNvPr hidden="false" id="191" name="Picture 191"/>
          <p:cNvPicPr preferRelativeResize="true"/>
          <p:nvPr isPhoto="false"/>
        </p:nvPicPr>
        <p:blipFill>
          <a:blip r:embed="rId3"/>
          <a:stretch/>
        </p:blipFill>
        <p:spPr>
          <a:xfrm flipH="false" flipV="false" rot="0">
            <a:off x="7176072" y="2720564"/>
            <a:ext cx="1947302" cy="2415989"/>
          </a:xfrm>
          <a:prstGeom prst="rect">
            <a:avLst/>
          </a:prstGeom>
          <a:ln w="190500">
            <a:solidFill>
              <a:srgbClr val="FFFFFF"/>
            </a:solidFill>
            <a:prstDash val="solid"/>
          </a:ln>
        </p:spPr>
      </p:pic>
      <p:pic>
        <p:nvPicPr>
          <p:cNvPr hidden="false" id="193" name="Picture 193"/>
          <p:cNvPicPr preferRelativeResize="true"/>
          <p:nvPr isPhoto="false"/>
        </p:nvPicPr>
        <p:blipFill>
          <a:blip r:embed="rId4"/>
          <a:srcRect b="24354" l="8604" r="0" t="23662"/>
          <a:stretch/>
        </p:blipFill>
        <p:spPr>
          <a:xfrm flipH="false" flipV="false" rot="0">
            <a:off x="3059832" y="3807718"/>
            <a:ext cx="3873540" cy="3050282"/>
          </a:xfrm>
          <a:prstGeom prst="rect">
            <a:avLst/>
          </a:prstGeom>
          <a:ln w="38100">
            <a:solidFill>
              <a:schemeClr val="accent1"/>
            </a:solidFill>
            <a:prstDash val="solid"/>
          </a:ln>
        </p:spPr>
      </p:pic>
      <p:pic>
        <p:nvPicPr>
          <p:cNvPr hidden="false" id="195" name="Picture 195"/>
          <p:cNvPicPr preferRelativeResize="true"/>
          <p:nvPr isPhoto="false"/>
        </p:nvPicPr>
        <p:blipFill>
          <a:blip r:embed="rId5"/>
          <a:stretch/>
        </p:blipFill>
        <p:spPr>
          <a:xfrm flipH="false" flipV="false" rot="0">
            <a:off x="173571" y="1182796"/>
            <a:ext cx="2108463" cy="2579485"/>
          </a:xfrm>
          <a:prstGeom prst="rect">
            <a:avLst/>
          </a:prstGeom>
          <a:ln>
            <a:noFill/>
          </a:ln>
        </p:spPr>
      </p:pic>
    </p:spTree>
  </p:cSld>
</p:sld>
</file>

<file path=ppt/slides/slide15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>
  <p:cSld name="">
    <p:bg>
      <p:bgPr>
        <a:blipFill>
          <a:blip r:embed="rId9"/>
          <a:stretch>
            <a:fillRect b="0" l="-10000" r="-10000" t="0"/>
          </a:stretch>
        </a:blipFill>
      </p:bgPr>
    </p:bg>
    <p:spTree>
      <p:nvGrpSpPr>
        <p:cNvPr hidden="false" id="196" name="GroupShape 196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197" name="Shape 197"/>
          <p:cNvSpPr txBox="false"/>
          <p:nvPr isPhoto="false"/>
        </p:nvSpPr>
        <p:spPr>
          <a:xfrm flipH="false" flipV="false" rot="0">
            <a:off x="0" y="836712"/>
            <a:ext cx="9144000" cy="4960141"/>
          </a:xfrm>
          <a:prstGeom prst="roundRect">
            <a:avLst>
              <a:gd fmla="val 8296" name="adj"/>
            </a:avLst>
          </a:prstGeom>
          <a:solidFill>
            <a:schemeClr val="bg1"/>
          </a:solidFill>
          <a:ln w="25400">
            <a:solidFill>
              <a:schemeClr val="bg1"/>
            </a:solidFill>
            <a:prstDash val="solid"/>
          </a:ln>
        </p:spPr>
        <p:txBody>
          <a:bodyPr anchor="ctr" bIns="45720" lIns="91440" rIns="91440" tIns="45720"/>
          <a:p>
            <a:pPr algn="ctr" indent="0" marL="0"/>
            <a:endParaRPr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hidden="false" id="198" name="Shape 198"/>
          <p:cNvSpPr txBox="false"/>
          <p:nvPr isPhoto="false"/>
        </p:nvSpPr>
        <p:spPr>
          <a:xfrm flipH="false" flipV="false" rot="0">
            <a:off x="0" y="210126"/>
            <a:ext cx="9144000" cy="584774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</a:bodyPr>
          <a:p>
            <a:pPr algn="ctr" indent="0" marL="0"/>
            <a:r>
              <a:rPr b="true" sz="32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cap="all" sz="28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материально-техническая база  </a:t>
            </a:r>
            <a:endParaRPr cap="all" sz="28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hidden="false" id="200" name="Picture 200"/>
          <p:cNvPicPr preferRelativeResize="true"/>
          <p:nvPr isPhoto="false"/>
        </p:nvPicPr>
        <p:blipFill>
          <a:blip r:embed="rId1"/>
          <a:stretch/>
        </p:blipFill>
        <p:spPr>
          <a:xfrm flipH="false" flipV="false" rot="0">
            <a:off x="323528" y="34333"/>
            <a:ext cx="986458" cy="760568"/>
          </a:xfrm>
          <a:prstGeom prst="rect">
            <a:avLst/>
          </a:prstGeom>
          <a:ln w="9525">
            <a:solidFill>
              <a:srgbClr val="0070C0"/>
            </a:solidFill>
            <a:prstDash val="solid"/>
            <a:headEnd len="med" type="none" w="med"/>
            <a:tailEnd len="med" type="none" w="med"/>
          </a:ln>
        </p:spPr>
      </p:pic>
      <p:pic>
        <p:nvPicPr>
          <p:cNvPr hidden="false" id="202" name="Picture 202"/>
          <p:cNvPicPr preferRelativeResize="true"/>
          <p:nvPr isPhoto="false"/>
        </p:nvPicPr>
        <p:blipFill>
          <a:blip r:embed="rId2"/>
          <a:stretch/>
        </p:blipFill>
        <p:spPr>
          <a:xfrm flipH="false" flipV="false" rot="0">
            <a:off x="0" y="815617"/>
            <a:ext cx="4931426" cy="2374627"/>
          </a:xfrm>
          <a:prstGeom prst="roundRect">
            <a:avLst>
              <a:gd fmla="val 8594" name="adj"/>
            </a:avLst>
          </a:prstGeom>
          <a:ln>
            <a:noFill/>
          </a:ln>
        </p:spPr>
      </p:pic>
      <p:pic>
        <p:nvPicPr>
          <p:cNvPr hidden="false" id="204" name="Picture 204"/>
          <p:cNvPicPr preferRelativeResize="true"/>
          <p:nvPr isPhoto="false"/>
        </p:nvPicPr>
        <p:blipFill>
          <a:blip r:embed="rId3"/>
          <a:srcRect b="0" l="0" r="0" t="24901"/>
          <a:stretch/>
        </p:blipFill>
        <p:spPr>
          <a:xfrm flipH="false" flipV="false" rot="0">
            <a:off x="5477820" y="855304"/>
            <a:ext cx="3342652" cy="1882714"/>
          </a:xfrm>
          <a:prstGeom prst="roundRect">
            <a:avLst>
              <a:gd fmla="val 8594" name="adj"/>
            </a:avLst>
          </a:prstGeom>
          <a:ln>
            <a:noFill/>
          </a:ln>
        </p:spPr>
      </p:pic>
      <p:pic>
        <p:nvPicPr>
          <p:cNvPr hidden="false" id="206" name="Picture 206"/>
          <p:cNvPicPr preferRelativeResize="true"/>
          <p:nvPr isPhoto="false"/>
        </p:nvPicPr>
        <p:blipFill>
          <a:blip r:embed="rId4"/>
          <a:stretch/>
        </p:blipFill>
        <p:spPr>
          <a:xfrm flipH="false" flipV="false" rot="0">
            <a:off x="3700226" y="2557645"/>
            <a:ext cx="5553937" cy="2914141"/>
          </a:xfrm>
          <a:prstGeom prst="rect">
            <a:avLst/>
          </a:prstGeom>
          <a:ln>
            <a:noFill/>
          </a:ln>
        </p:spPr>
      </p:pic>
      <p:pic>
        <p:nvPicPr>
          <p:cNvPr hidden="false" id="208" name="Picture 208"/>
          <p:cNvPicPr preferRelativeResize="true"/>
          <p:nvPr isPhoto="false"/>
        </p:nvPicPr>
        <p:blipFill>
          <a:blip r:embed="rId5"/>
          <a:stretch/>
        </p:blipFill>
        <p:spPr>
          <a:xfrm flipH="false" flipV="false" rot="0">
            <a:off x="3896254" y="5204002"/>
            <a:ext cx="2505673" cy="1761896"/>
          </a:xfrm>
          <a:prstGeom prst="rect">
            <a:avLst/>
          </a:prstGeom>
        </p:spPr>
      </p:pic>
      <p:pic>
        <p:nvPicPr>
          <p:cNvPr hidden="false" id="210" name="Picture 210"/>
          <p:cNvPicPr preferRelativeResize="true"/>
          <p:nvPr isPhoto="false"/>
        </p:nvPicPr>
        <p:blipFill>
          <a:blip r:embed="rId6"/>
          <a:stretch/>
        </p:blipFill>
        <p:spPr>
          <a:xfrm flipH="false" flipV="false" rot="0">
            <a:off x="6999205" y="5228835"/>
            <a:ext cx="2337753" cy="1716401"/>
          </a:xfrm>
          <a:prstGeom prst="rect">
            <a:avLst/>
          </a:prstGeom>
          <a:ln>
            <a:noFill/>
          </a:ln>
        </p:spPr>
      </p:pic>
      <p:pic>
        <p:nvPicPr>
          <p:cNvPr hidden="false" id="212" name="Picture 212"/>
          <p:cNvPicPr preferRelativeResize="true"/>
          <p:nvPr isPhoto="false"/>
        </p:nvPicPr>
        <p:blipFill>
          <a:blip r:embed="rId7"/>
          <a:stretch/>
        </p:blipFill>
        <p:spPr>
          <a:xfrm flipH="false" flipV="false" rot="0">
            <a:off x="5729540" y="5076598"/>
            <a:ext cx="1518036" cy="762065"/>
          </a:xfrm>
          <a:prstGeom prst="rect">
            <a:avLst/>
          </a:prstGeom>
        </p:spPr>
      </p:pic>
      <p:sp>
        <p:nvSpPr>
          <p:cNvPr hidden="false" id="213" name="Shape 213"/>
          <p:cNvSpPr txBox="false"/>
          <p:nvPr isPhoto="false"/>
        </p:nvSpPr>
        <p:spPr>
          <a:xfrm flipH="false" flipV="false" rot="0">
            <a:off x="4172496" y="2741636"/>
            <a:ext cx="3748197" cy="400110"/>
          </a:xfrm>
          <a:prstGeom prst="rect">
            <a:avLst/>
          </a:prstGeom>
        </p:spPr>
        <p:txBody>
          <a:bodyPr bIns="45720" lIns="91440" rIns="91440" tIns="45720" wrap="square">
            <a:spAutoFit/>
          </a:bodyPr>
          <a:p>
            <a:pPr algn="l" indent="0" marL="0"/>
            <a:r>
              <a:rPr b="true" sz="20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Мобильная робототехника</a:t>
            </a:r>
            <a:endParaRPr b="true" sz="20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hidden="false" id="214" name="Shape 214"/>
          <p:cNvSpPr txBox="false"/>
          <p:nvPr isPhoto="false"/>
        </p:nvSpPr>
        <p:spPr>
          <a:xfrm flipH="false" flipV="false" rot="0">
            <a:off x="5555407" y="794651"/>
            <a:ext cx="1593738" cy="369332"/>
          </a:xfrm>
          <a:prstGeom prst="rect">
            <a:avLst/>
          </a:prstGeom>
        </p:spPr>
        <p:txBody>
          <a:bodyPr bIns="45720" lIns="91440" rIns="91440" tIns="45720" wrap="square">
            <a:spAutoFit/>
          </a:bodyPr>
          <a:p>
            <a:pPr algn="ctr" indent="0" marL="0"/>
            <a:r>
              <a:rPr b="true" sz="18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Видео-студия</a:t>
            </a:r>
            <a:endParaRPr b="true" sz="180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hidden="false" id="215" name="Shape 215"/>
          <p:cNvSpPr txBox="false"/>
          <p:nvPr isPhoto="false"/>
        </p:nvSpPr>
        <p:spPr>
          <a:xfrm flipH="false" flipV="false" rot="0">
            <a:off x="-25528" y="881994"/>
            <a:ext cx="2179531" cy="338553"/>
          </a:xfrm>
          <a:prstGeom prst="rect">
            <a:avLst/>
          </a:prstGeom>
        </p:spPr>
        <p:txBody>
          <a:bodyPr bIns="45720" lIns="91440" rIns="91440" tIns="45720" wrap="square">
            <a:spAutoFit/>
          </a:bodyPr>
          <a:p>
            <a:pPr algn="ctr" indent="0" marL="0"/>
            <a:r>
              <a:rPr b="true" sz="16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Мехатроника</a:t>
            </a:r>
            <a:endParaRPr b="true" sz="16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hidden="false" id="216" name="Shape 216"/>
          <p:cNvSpPr txBox="false"/>
          <p:nvPr isPhoto="false"/>
        </p:nvSpPr>
        <p:spPr>
          <a:xfrm flipH="false" flipV="false" rot="0">
            <a:off x="-175278" y="3152693"/>
            <a:ext cx="4018781" cy="646330"/>
          </a:xfrm>
          <a:prstGeom prst="rect">
            <a:avLst/>
          </a:prstGeom>
        </p:spPr>
        <p:txBody>
          <a:bodyPr bIns="45720" lIns="91440" rIns="91440" tIns="45720" wrap="square">
            <a:spAutoFit/>
          </a:bodyPr>
          <a:p>
            <a:pPr algn="ctr" indent="0" marL="0"/>
            <a:r>
              <a:rPr b="true" sz="180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  <a:t>Холодильная</a:t>
            </a:r>
            <a:r>
              <a:rPr sz="1800">
                <a:solidFill>
                  <a:schemeClr val="tx2"/>
                </a:solidFill>
                <a:latin typeface="+mn-lt"/>
                <a:ea typeface="+mn-ea"/>
                <a:cs typeface="+mn-cs"/>
              </a:rPr>
              <a:t> </a:t>
            </a:r>
            <a:r>
              <a:rPr b="true" sz="180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  <a:t>техника </a:t>
            </a:r>
            <a:endParaRPr b="true" sz="1800">
              <a:solidFill>
                <a:schemeClr val="tx2"/>
              </a:solidFill>
              <a:latin typeface="Times New Roman"/>
              <a:ea typeface="Times New Roman"/>
              <a:cs typeface="Times New Roman"/>
            </a:endParaRPr>
          </a:p>
          <a:p>
            <a:pPr algn="ctr" indent="0" marL="0"/>
            <a:r>
              <a:rPr b="true" sz="180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  <a:t>и </a:t>
            </a:r>
            <a:r>
              <a:rPr b="true" sz="180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  <a:t>системы вентиляции</a:t>
            </a:r>
            <a:endParaRPr b="true" sz="1800">
              <a:solidFill>
                <a:schemeClr val="tx2"/>
              </a:solidFill>
              <a:latin typeface="Times New Roman"/>
              <a:ea typeface="Times New Roman"/>
              <a:cs typeface="Times New Roman"/>
            </a:endParaRPr>
          </a:p>
        </p:txBody>
      </p:sp>
      <p:pic>
        <p:nvPicPr>
          <p:cNvPr hidden="false" id="218" name="Picture 218"/>
          <p:cNvPicPr preferRelativeResize="true"/>
          <p:nvPr isPhoto="false"/>
        </p:nvPicPr>
        <p:blipFill>
          <a:blip r:embed="rId8"/>
          <a:srcRect b="8947" l="23415" r="22805" t="19078"/>
          <a:stretch/>
        </p:blipFill>
        <p:spPr>
          <a:xfrm flipH="false" flipV="false" rot="0">
            <a:off x="9011" y="3830205"/>
            <a:ext cx="3768825" cy="3115030"/>
          </a:xfrm>
          <a:prstGeom prst="roundRect">
            <a:avLst>
              <a:gd fmla="val 8594" name="adj"/>
            </a:avLst>
          </a:prstGeom>
          <a:ln>
            <a:noFill/>
          </a:ln>
        </p:spPr>
      </p:pic>
    </p:spTree>
  </p:cSld>
</p:sld>
</file>

<file path=ppt/slides/slide16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>
  <p:cSld name="">
    <p:bg>
      <p:bgPr>
        <a:blipFill>
          <a:blip r:embed="rId6"/>
          <a:stretch>
            <a:fillRect b="0" l="-10000" r="-10000" t="0"/>
          </a:stretch>
        </a:blipFill>
      </p:bgPr>
    </p:bg>
    <p:spTree>
      <p:nvGrpSpPr>
        <p:cNvPr hidden="false" id="219" name="GroupShape 219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220" name="Shape 220"/>
          <p:cNvSpPr txBox="false"/>
          <p:nvPr isPhoto="false"/>
        </p:nvSpPr>
        <p:spPr>
          <a:xfrm flipH="false" flipV="false" rot="0">
            <a:off x="0" y="518780"/>
            <a:ext cx="9144000" cy="4960141"/>
          </a:xfrm>
          <a:prstGeom prst="roundRect">
            <a:avLst>
              <a:gd fmla="val 8296" name="adj"/>
            </a:avLst>
          </a:prstGeom>
          <a:solidFill>
            <a:schemeClr val="bg1"/>
          </a:solidFill>
          <a:ln w="25400">
            <a:solidFill>
              <a:schemeClr val="bg1"/>
            </a:solidFill>
            <a:prstDash val="solid"/>
          </a:ln>
        </p:spPr>
        <p:txBody>
          <a:bodyPr anchor="ctr" bIns="45720" lIns="91440" rIns="91440" tIns="45720"/>
          <a:p>
            <a:pPr algn="ctr" indent="0" marL="0"/>
            <a:endParaRPr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hidden="false" id="221" name="Shape 221"/>
          <p:cNvSpPr txBox="false"/>
          <p:nvPr isPhoto="false"/>
        </p:nvSpPr>
        <p:spPr>
          <a:xfrm flipH="false" flipV="false" rot="0">
            <a:off x="0" y="210126"/>
            <a:ext cx="9144000" cy="338553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</a:bodyPr>
          <a:p>
            <a:pPr algn="ctr" indent="0" marL="0"/>
            <a:r>
              <a:rPr sz="16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СТОЛОВАЯ</a:t>
            </a:r>
            <a:endParaRPr sz="16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hidden="false" id="223" name="Picture 223"/>
          <p:cNvPicPr preferRelativeResize="true"/>
          <p:nvPr isPhoto="false"/>
        </p:nvPicPr>
        <p:blipFill>
          <a:blip r:embed="rId1"/>
          <a:stretch/>
        </p:blipFill>
        <p:spPr>
          <a:xfrm flipH="false" flipV="false" rot="0">
            <a:off x="251519" y="1052736"/>
            <a:ext cx="4642249" cy="3096344"/>
          </a:xfrm>
          <a:prstGeom prst="rect">
            <a:avLst/>
          </a:prstGeom>
          <a:ln w="38100">
            <a:solidFill>
              <a:srgbClr val="0070C0"/>
            </a:solidFill>
            <a:prstDash val="solid"/>
          </a:ln>
        </p:spPr>
      </p:pic>
      <p:pic>
        <p:nvPicPr>
          <p:cNvPr hidden="false" id="225" name="Picture 225"/>
          <p:cNvPicPr preferRelativeResize="true"/>
          <p:nvPr isPhoto="false"/>
        </p:nvPicPr>
        <p:blipFill>
          <a:blip r:embed="rId2"/>
          <a:stretch/>
        </p:blipFill>
        <p:spPr>
          <a:xfrm flipH="false" flipV="false" rot="0">
            <a:off x="4764083" y="3367732"/>
            <a:ext cx="4336689" cy="2892537"/>
          </a:xfrm>
          <a:prstGeom prst="rect">
            <a:avLst/>
          </a:prstGeom>
          <a:ln w="38100">
            <a:solidFill>
              <a:srgbClr val="0070C0"/>
            </a:solidFill>
            <a:prstDash val="solid"/>
          </a:ln>
        </p:spPr>
      </p:pic>
      <p:pic>
        <p:nvPicPr>
          <p:cNvPr hidden="false" id="227" name="Picture 227"/>
          <p:cNvPicPr preferRelativeResize="true"/>
          <p:nvPr isPhoto="false"/>
        </p:nvPicPr>
        <p:blipFill>
          <a:blip r:embed="rId3"/>
          <a:stretch/>
        </p:blipFill>
        <p:spPr>
          <a:xfrm flipH="false" flipV="false" rot="0">
            <a:off x="1649026" y="4293096"/>
            <a:ext cx="2817325" cy="2088232"/>
          </a:xfrm>
          <a:prstGeom prst="rect">
            <a:avLst/>
          </a:prstGeom>
          <a:ln w="38100">
            <a:solidFill>
              <a:srgbClr val="0070C0"/>
            </a:solidFill>
            <a:prstDash val="solid"/>
          </a:ln>
        </p:spPr>
      </p:pic>
      <p:sp>
        <p:nvSpPr>
          <p:cNvPr hidden="false" id="228" name="Shape 228"/>
          <p:cNvSpPr txBox="true"/>
          <p:nvPr isPhoto="false"/>
        </p:nvSpPr>
        <p:spPr>
          <a:xfrm flipH="false" flipV="false" rot="0">
            <a:off x="5076056" y="908720"/>
            <a:ext cx="4067944" cy="1008112"/>
          </a:xfrm>
          <a:prstGeom prst="rect">
            <a:avLst/>
          </a:prstGeom>
        </p:spPr>
        <p:txBody>
          <a:bodyPr bIns="45720" lIns="91440" rIns="91440" tIns="45720" vert="horz">
            <a:normAutofit fontScale="100%" lnSpcReduction="0%"/>
          </a:bodyPr>
          <a:p>
            <a:pPr algn="ctr" indent="-274320" marL="274320"/>
            <a:r>
              <a:rPr sz="2400">
                <a:solidFill>
                  <a:srgbClr val="050895"/>
                </a:solidFill>
                <a:latin typeface="+mn-lt"/>
                <a:ea typeface="+mn-ea"/>
                <a:cs typeface="+mn-cs"/>
              </a:rPr>
              <a:t>столовая на 80 посадочных</a:t>
            </a:r>
            <a:endParaRPr sz="2400">
              <a:solidFill>
                <a:srgbClr val="050895"/>
              </a:solidFill>
              <a:latin typeface="+mn-lt"/>
              <a:ea typeface="+mn-ea"/>
              <a:cs typeface="+mn-cs"/>
            </a:endParaRPr>
          </a:p>
          <a:p>
            <a:pPr algn="ctr" indent="-274320" marL="274320"/>
            <a:r>
              <a:rPr sz="2400">
                <a:solidFill>
                  <a:srgbClr val="050895"/>
                </a:solidFill>
                <a:latin typeface="+mn-lt"/>
                <a:ea typeface="+mn-ea"/>
                <a:cs typeface="+mn-cs"/>
              </a:rPr>
              <a:t>                                           мест</a:t>
            </a:r>
            <a:endParaRPr b="false" baseline="0" cap="none" i="false" spc="0" strike="noStrike" sz="2400" u="none">
              <a:solidFill>
                <a:srgbClr val="050895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hidden="false" id="230" name="Picture 230"/>
          <p:cNvPicPr preferRelativeResize="true"/>
          <p:nvPr isPhoto="false"/>
        </p:nvPicPr>
        <p:blipFill>
          <a:blip r:embed="rId4"/>
          <a:stretch/>
        </p:blipFill>
        <p:spPr>
          <a:xfrm flipH="false" flipV="false" rot="0">
            <a:off x="5364088" y="1412776"/>
            <a:ext cx="2379113" cy="1586075"/>
          </a:xfrm>
          <a:prstGeom prst="rect">
            <a:avLst/>
          </a:prstGeom>
          <a:ln w="38100">
            <a:solidFill>
              <a:srgbClr val="0070C0"/>
            </a:solidFill>
            <a:prstDash val="solid"/>
          </a:ln>
        </p:spPr>
      </p:pic>
      <p:pic>
        <p:nvPicPr>
          <p:cNvPr hidden="false" id="232" name="Picture 232"/>
          <p:cNvPicPr preferRelativeResize="true"/>
          <p:nvPr isPhoto="false"/>
        </p:nvPicPr>
        <p:blipFill>
          <a:blip r:embed="rId5"/>
          <a:stretch/>
        </p:blipFill>
        <p:spPr>
          <a:xfrm flipH="false" flipV="false" rot="0">
            <a:off x="0" y="5600700"/>
            <a:ext cx="1257300" cy="1257300"/>
          </a:xfrm>
          <a:prstGeom prst="rect">
            <a:avLst/>
          </a:prstGeom>
        </p:spPr>
      </p:pic>
    </p:spTree>
  </p:cSld>
</p:sld>
</file>

<file path=ppt/slides/slide17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>
  <p:cSld name="">
    <p:bg>
      <p:bgPr>
        <a:blipFill>
          <a:blip r:embed="rId6"/>
          <a:stretch>
            <a:fillRect b="0" l="-10000" r="-10000" t="0"/>
          </a:stretch>
        </a:blipFill>
      </p:bgPr>
    </p:bg>
    <p:spTree>
      <p:nvGrpSpPr>
        <p:cNvPr hidden="false" id="233" name="GroupShape 233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234" name="Shape 234"/>
          <p:cNvSpPr txBox="false"/>
          <p:nvPr isPhoto="false"/>
        </p:nvSpPr>
        <p:spPr>
          <a:xfrm flipH="false" flipV="false" rot="11268074">
            <a:off x="-2134689" y="2610490"/>
            <a:ext cx="11568558" cy="4006209"/>
          </a:xfrm>
          <a:prstGeom prst="arc">
            <a:avLst>
              <a:gd fmla="val 10897934" name="adj1"/>
              <a:gd fmla="val 70659" name="adj2"/>
            </a:avLst>
          </a:prstGeom>
          <a:solidFill>
            <a:schemeClr val="bg1"/>
          </a:solidFill>
          <a:ln w="9525">
            <a:solidFill>
              <a:schemeClr val="bg1"/>
            </a:solidFill>
            <a:prstDash val="solid"/>
          </a:ln>
        </p:spPr>
        <p:txBody>
          <a:bodyPr anchor="ctr" bIns="45720" lIns="91440" rIns="91440" tIns="45720"/>
          <a:p>
            <a:pPr algn="ctr" indent="0" marL="0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hidden="false" id="235" name="Shape 235"/>
          <p:cNvSpPr txBox="false"/>
          <p:nvPr isPhoto="false"/>
        </p:nvSpPr>
        <p:spPr>
          <a:xfrm flipH="false" flipV="false" rot="0">
            <a:off x="0" y="836712"/>
            <a:ext cx="9144000" cy="4960141"/>
          </a:xfrm>
          <a:prstGeom prst="roundRect">
            <a:avLst>
              <a:gd fmla="val 8296" name="adj"/>
            </a:avLst>
          </a:prstGeom>
          <a:solidFill>
            <a:schemeClr val="bg1"/>
          </a:solidFill>
          <a:ln w="25400">
            <a:solidFill>
              <a:schemeClr val="bg1"/>
            </a:solidFill>
            <a:prstDash val="solid"/>
          </a:ln>
        </p:spPr>
        <p:txBody>
          <a:bodyPr anchor="ctr" bIns="45720" lIns="91440" rIns="91440" tIns="45720"/>
          <a:p>
            <a:pPr algn="ctr" indent="0" marL="0"/>
            <a:endParaRPr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hidden="false" id="236" name="Shape 236"/>
          <p:cNvSpPr txBox="false"/>
          <p:nvPr isPhoto="false"/>
        </p:nvSpPr>
        <p:spPr>
          <a:xfrm flipH="false" flipV="false" rot="0">
            <a:off x="0" y="210126"/>
            <a:ext cx="9144000" cy="461664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</a:bodyPr>
          <a:p>
            <a:pPr algn="ctr" indent="0" marL="0"/>
            <a:r>
              <a:rPr sz="24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ОБЩЕЖИТИЕ</a:t>
            </a:r>
            <a:endParaRPr sz="24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hidden="false" id="238" name="Picture 238"/>
          <p:cNvPicPr preferRelativeResize="true"/>
          <p:nvPr isPhoto="false"/>
        </p:nvPicPr>
        <p:blipFill>
          <a:blip r:embed="rId1"/>
          <a:stretch/>
        </p:blipFill>
        <p:spPr>
          <a:xfrm flipH="false" flipV="false" rot="0">
            <a:off x="323528" y="1052736"/>
            <a:ext cx="4750208" cy="3168352"/>
          </a:xfrm>
          <a:prstGeom prst="rect">
            <a:avLst/>
          </a:prstGeom>
          <a:ln w="38100">
            <a:solidFill>
              <a:srgbClr val="0070C0"/>
            </a:solidFill>
            <a:prstDash val="solid"/>
          </a:ln>
        </p:spPr>
      </p:pic>
      <p:pic>
        <p:nvPicPr>
          <p:cNvPr hidden="false" id="240" name="Picture 240"/>
          <p:cNvPicPr preferRelativeResize="true"/>
          <p:nvPr isPhoto="false"/>
        </p:nvPicPr>
        <p:blipFill>
          <a:blip r:embed="rId2"/>
          <a:stretch/>
        </p:blipFill>
        <p:spPr>
          <a:xfrm flipH="false" flipV="false" rot="0">
            <a:off x="4572316" y="3861048"/>
            <a:ext cx="4104140" cy="2737429"/>
          </a:xfrm>
          <a:prstGeom prst="rect">
            <a:avLst/>
          </a:prstGeom>
          <a:ln w="38100">
            <a:solidFill>
              <a:srgbClr val="0070C0"/>
            </a:solidFill>
            <a:prstDash val="solid"/>
          </a:ln>
        </p:spPr>
      </p:pic>
      <p:pic>
        <p:nvPicPr>
          <p:cNvPr hidden="false" id="242" name="Picture 242"/>
          <p:cNvPicPr preferRelativeResize="true"/>
          <p:nvPr isPhoto="false"/>
        </p:nvPicPr>
        <p:blipFill>
          <a:blip r:embed="rId3"/>
          <a:stretch/>
        </p:blipFill>
        <p:spPr>
          <a:xfrm flipH="false" flipV="false" rot="0">
            <a:off x="1259632" y="4509120"/>
            <a:ext cx="2880320" cy="1921151"/>
          </a:xfrm>
          <a:prstGeom prst="rect">
            <a:avLst/>
          </a:prstGeom>
          <a:ln w="38100">
            <a:solidFill>
              <a:srgbClr val="0070C0"/>
            </a:solidFill>
            <a:prstDash val="solid"/>
          </a:ln>
        </p:spPr>
      </p:pic>
      <p:pic>
        <p:nvPicPr>
          <p:cNvPr hidden="false" id="244" name="Picture 244"/>
          <p:cNvPicPr preferRelativeResize="true"/>
          <p:nvPr isPhoto="false"/>
        </p:nvPicPr>
        <p:blipFill>
          <a:blip r:embed="rId4"/>
          <a:stretch/>
        </p:blipFill>
        <p:spPr>
          <a:xfrm flipH="false" flipV="false" rot="0">
            <a:off x="5480062" y="1617381"/>
            <a:ext cx="2857519" cy="2143139"/>
          </a:xfrm>
          <a:prstGeom prst="rect">
            <a:avLst/>
          </a:prstGeom>
          <a:ln w="38100">
            <a:solidFill>
              <a:srgbClr val="0070C0"/>
            </a:solidFill>
            <a:prstDash val="solid"/>
          </a:ln>
        </p:spPr>
      </p:pic>
      <p:pic>
        <p:nvPicPr>
          <p:cNvPr hidden="false" id="246" name="Picture 246"/>
          <p:cNvPicPr preferRelativeResize="true"/>
          <p:nvPr isPhoto="false"/>
        </p:nvPicPr>
        <p:blipFill>
          <a:blip r:embed="rId5"/>
          <a:stretch/>
        </p:blipFill>
        <p:spPr>
          <a:xfrm flipH="false" flipV="false" rot="0">
            <a:off x="7512166" y="176807"/>
            <a:ext cx="1257300" cy="1257300"/>
          </a:xfrm>
          <a:prstGeom prst="rect">
            <a:avLst/>
          </a:prstGeom>
        </p:spPr>
      </p:pic>
    </p:spTree>
  </p:cSld>
</p:sld>
</file>

<file path=ppt/slides/slide18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>
  <p:cSld name="">
    <p:bg>
      <p:bgPr>
        <a:blipFill>
          <a:blip r:embed="rId5"/>
          <a:stretch>
            <a:fillRect b="0" l="-10000" r="-10000" t="0"/>
          </a:stretch>
        </a:blipFill>
      </p:bgPr>
    </p:bg>
    <p:spTree>
      <p:nvGrpSpPr>
        <p:cNvPr hidden="false" id="247" name="GroupShape 247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248" name="Shape 248"/>
          <p:cNvSpPr txBox="false"/>
          <p:nvPr isPhoto="false"/>
        </p:nvSpPr>
        <p:spPr>
          <a:xfrm flipH="false" flipV="false" rot="0">
            <a:off x="0" y="836712"/>
            <a:ext cx="9144000" cy="4960141"/>
          </a:xfrm>
          <a:prstGeom prst="roundRect">
            <a:avLst>
              <a:gd fmla="val 8296" name="adj"/>
            </a:avLst>
          </a:prstGeom>
          <a:solidFill>
            <a:schemeClr val="bg1"/>
          </a:solidFill>
          <a:ln w="25400">
            <a:solidFill>
              <a:schemeClr val="bg1"/>
            </a:solidFill>
            <a:prstDash val="solid"/>
          </a:ln>
        </p:spPr>
        <p:txBody>
          <a:bodyPr anchor="ctr" bIns="45720" lIns="91440" rIns="91440" tIns="45720"/>
          <a:p>
            <a:pPr algn="ctr" indent="0" marL="0"/>
            <a:endParaRPr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hidden="false" id="249" name="Shape 249"/>
          <p:cNvSpPr txBox="false"/>
          <p:nvPr isPhoto="false"/>
        </p:nvSpPr>
        <p:spPr>
          <a:xfrm flipH="false" flipV="false" rot="0">
            <a:off x="0" y="210126"/>
            <a:ext cx="9144000" cy="338553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</a:bodyPr>
          <a:p>
            <a:pPr algn="ctr" indent="0" marL="0"/>
            <a:r>
              <a:rPr cap="all" sz="16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Спортивно-массовая и военно-патриотическая работа</a:t>
            </a:r>
            <a:endParaRPr cap="all" sz="16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hidden="false" id="251" name="Picture 251"/>
          <p:cNvPicPr preferRelativeResize="true"/>
          <p:nvPr isPhoto="false"/>
        </p:nvPicPr>
        <p:blipFill>
          <a:blip r:embed="rId1"/>
          <a:stretch/>
        </p:blipFill>
        <p:spPr>
          <a:xfrm flipH="false" flipV="false" rot="0">
            <a:off x="251519" y="1124743"/>
            <a:ext cx="3456384" cy="5182043"/>
          </a:xfrm>
          <a:prstGeom prst="rect">
            <a:avLst/>
          </a:prstGeom>
          <a:ln w="38100">
            <a:solidFill>
              <a:srgbClr val="00B0F0"/>
            </a:solidFill>
            <a:prstDash val="solid"/>
          </a:ln>
        </p:spPr>
      </p:pic>
      <p:pic>
        <p:nvPicPr>
          <p:cNvPr hidden="false" id="253" name="Picture 253"/>
          <p:cNvPicPr preferRelativeResize="true"/>
          <p:nvPr isPhoto="false"/>
        </p:nvPicPr>
        <p:blipFill>
          <a:blip r:embed="rId2"/>
          <a:srcRect b="14422" l="0" r="0" t="12225"/>
          <a:stretch/>
        </p:blipFill>
        <p:spPr>
          <a:xfrm flipH="false" flipV="false" rot="0">
            <a:off x="4139952" y="1124744"/>
            <a:ext cx="4464496" cy="2763126"/>
          </a:xfrm>
          <a:prstGeom prst="rect">
            <a:avLst/>
          </a:prstGeom>
          <a:ln w="38100">
            <a:solidFill>
              <a:srgbClr val="00B0F0"/>
            </a:solidFill>
            <a:prstDash val="solid"/>
          </a:ln>
        </p:spPr>
      </p:pic>
      <p:pic>
        <p:nvPicPr>
          <p:cNvPr hidden="false" id="255" name="Picture 255"/>
          <p:cNvPicPr preferRelativeResize="true"/>
          <p:nvPr isPhoto="false"/>
        </p:nvPicPr>
        <p:blipFill>
          <a:blip r:embed="rId3"/>
          <a:stretch/>
        </p:blipFill>
        <p:spPr>
          <a:xfrm flipH="false" flipV="false" rot="0">
            <a:off x="4139952" y="4149080"/>
            <a:ext cx="4536504" cy="2304256"/>
          </a:xfrm>
          <a:prstGeom prst="rect">
            <a:avLst/>
          </a:prstGeom>
          <a:ln w="38100">
            <a:solidFill>
              <a:srgbClr val="00B0F0"/>
            </a:solidFill>
            <a:prstDash val="solid"/>
          </a:ln>
        </p:spPr>
      </p:pic>
      <p:pic>
        <p:nvPicPr>
          <p:cNvPr hidden="false" id="257" name="Picture 257"/>
          <p:cNvPicPr preferRelativeResize="true"/>
          <p:nvPr isPhoto="false"/>
        </p:nvPicPr>
        <p:blipFill>
          <a:blip r:embed="rId4"/>
          <a:stretch/>
        </p:blipFill>
        <p:spPr>
          <a:xfrm flipH="false" flipV="false" rot="0">
            <a:off x="7886700" y="5600700"/>
            <a:ext cx="1257300" cy="1257300"/>
          </a:xfrm>
          <a:prstGeom prst="rect">
            <a:avLst/>
          </a:prstGeom>
        </p:spPr>
      </p:pic>
    </p:spTree>
  </p:cSld>
</p:sld>
</file>

<file path=ppt/slides/slide19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>
  <p:cSld name="">
    <p:bg>
      <p:bgPr>
        <a:blipFill>
          <a:blip r:embed="rId7"/>
          <a:stretch>
            <a:fillRect b="0" l="-10000" r="-10000" t="0"/>
          </a:stretch>
        </a:blipFill>
      </p:bgPr>
    </p:bg>
    <p:spTree>
      <p:nvGrpSpPr>
        <p:cNvPr hidden="false" id="258" name="GroupShape 258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259" name="Shape 259"/>
          <p:cNvSpPr txBox="false"/>
          <p:nvPr isPhoto="false"/>
        </p:nvSpPr>
        <p:spPr>
          <a:xfrm flipH="false" flipV="false" rot="0">
            <a:off x="0" y="836712"/>
            <a:ext cx="9144000" cy="4960141"/>
          </a:xfrm>
          <a:prstGeom prst="roundRect">
            <a:avLst>
              <a:gd fmla="val 8296" name="adj"/>
            </a:avLst>
          </a:prstGeom>
          <a:solidFill>
            <a:schemeClr val="bg1"/>
          </a:solidFill>
          <a:ln w="25400">
            <a:solidFill>
              <a:schemeClr val="bg1"/>
            </a:solidFill>
            <a:prstDash val="solid"/>
          </a:ln>
        </p:spPr>
        <p:txBody>
          <a:bodyPr anchor="ctr" bIns="45720" lIns="91440" rIns="91440" tIns="45720"/>
          <a:p>
            <a:pPr algn="ctr" indent="0" marL="0"/>
            <a:r>
              <a:rPr b="true" sz="180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наладчик КИП и автоматики</a:t>
            </a:r>
            <a:endParaRPr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hidden="false" id="260" name="Shape 260"/>
          <p:cNvSpPr txBox="true"/>
          <p:nvPr isPhoto="false"/>
        </p:nvSpPr>
        <p:spPr>
          <a:xfrm flipH="false" flipV="false" rot="0">
            <a:off x="323528" y="822336"/>
            <a:ext cx="8643966" cy="58477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0"/>
          <a:fontRef idx="none"/>
        </p:style>
        <p:txBody>
          <a:bodyPr anchor="ctr" bIns="45720" lIns="91440" rIns="91440" tIns="45720" wrap="square">
            <a:spAutoFit/>
          </a:bodyPr>
          <a:p>
            <a:pPr algn="ctr" indent="0" marL="0"/>
            <a:r>
              <a:rPr b="true" sz="320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Квалификация педагогических работников</a:t>
            </a:r>
            <a:endParaRPr b="true" sz="3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hidden="false" id="261" name="Shape 261"/>
          <p:cNvSpPr txBox="true"/>
          <p:nvPr isPhoto="false"/>
        </p:nvSpPr>
        <p:spPr>
          <a:xfrm flipH="false" flipV="false" rot="0">
            <a:off x="1331640" y="103265"/>
            <a:ext cx="7416825" cy="424146"/>
          </a:xfrm>
          <a:prstGeom prst="rect">
            <a:avLst/>
          </a:prstGeom>
          <a:noFill/>
          <a:ln w="9525">
            <a:noFill/>
            <a:headEnd len="med" type="none" w="med"/>
            <a:tailEnd len="med" type="none" w="med"/>
          </a:ln>
        </p:spPr>
        <p:txBody>
          <a:bodyPr bIns="45720" lIns="91440" rIns="91440" tIns="45720"/>
          <a:p>
            <a:pPr algn="ctr" indent="0" marL="0"/>
            <a:r>
              <a:rPr b="true" i="true" sz="2800">
                <a:solidFill>
                  <a:schemeClr val="bg1"/>
                </a:solidFill>
                <a:latin typeface="Arial"/>
                <a:ea typeface="Arial"/>
                <a:cs typeface="Arial"/>
              </a:rPr>
              <a:t>ГОД ПЕДАГОГА И НАСТАВНИКА</a:t>
            </a:r>
            <a:endParaRPr b="true" i="true" sz="2800">
              <a:solidFill>
                <a:schemeClr val="bg1"/>
              </a:solidFill>
              <a:latin typeface="Arial"/>
              <a:ea typeface="Arial"/>
              <a:cs typeface="Arial"/>
            </a:endParaRPr>
          </a:p>
        </p:txBody>
      </p:sp>
      <p:pic>
        <p:nvPicPr>
          <p:cNvPr hidden="false" id="263" name="Picture 263"/>
          <p:cNvPicPr preferRelativeResize="true"/>
          <p:nvPr isPhoto="false"/>
        </p:nvPicPr>
        <p:blipFill>
          <a:blip r:embed="rId1"/>
          <a:stretch/>
        </p:blipFill>
        <p:spPr>
          <a:xfrm flipH="false" flipV="false" rot="0">
            <a:off x="451896" y="19221"/>
            <a:ext cx="986458" cy="760568"/>
          </a:xfrm>
          <a:prstGeom prst="rect">
            <a:avLst/>
          </a:prstGeom>
          <a:ln w="9525">
            <a:solidFill>
              <a:srgbClr val="0070C0"/>
            </a:solidFill>
            <a:prstDash val="solid"/>
            <a:headEnd len="med" type="none" w="med"/>
            <a:tailEnd len="med" type="none" w="med"/>
          </a:ln>
        </p:spPr>
      </p:pic>
      <p:pic>
        <p:nvPicPr>
          <p:cNvPr hidden="false" id="265" name="Picture 265"/>
          <p:cNvPicPr preferRelativeResize="true"/>
          <p:nvPr isPhoto="false"/>
        </p:nvPicPr>
        <p:blipFill>
          <a:blip r:embed="rId2"/>
          <a:srcRect b="0" l="0" r="0" t="23247"/>
          <a:stretch/>
        </p:blipFill>
        <p:spPr>
          <a:xfrm flipH="false" flipV="false" rot="0">
            <a:off x="122085" y="1412776"/>
            <a:ext cx="4127981" cy="2376264"/>
          </a:xfrm>
          <a:prstGeom prst="rect">
            <a:avLst/>
          </a:prstGeom>
          <a:ln>
            <a:noFill/>
          </a:ln>
        </p:spPr>
      </p:pic>
      <p:pic>
        <p:nvPicPr>
          <p:cNvPr hidden="false" id="267" name="Picture 267"/>
          <p:cNvPicPr preferRelativeResize="true"/>
          <p:nvPr isPhoto="false"/>
        </p:nvPicPr>
        <p:blipFill>
          <a:blip r:embed="rId3"/>
          <a:stretch/>
        </p:blipFill>
        <p:spPr>
          <a:xfrm flipH="false" flipV="false" rot="0">
            <a:off x="4220391" y="1624534"/>
            <a:ext cx="2001387" cy="2803991"/>
          </a:xfrm>
          <a:prstGeom prst="rect">
            <a:avLst/>
          </a:prstGeom>
          <a:ln>
            <a:noFill/>
          </a:ln>
        </p:spPr>
      </p:pic>
      <p:pic>
        <p:nvPicPr>
          <p:cNvPr hidden="false" id="269" name="Picture 269"/>
          <p:cNvPicPr preferRelativeResize="true"/>
          <p:nvPr isPhoto="false"/>
        </p:nvPicPr>
        <p:blipFill>
          <a:blip r:embed="rId4"/>
          <a:stretch/>
        </p:blipFill>
        <p:spPr>
          <a:xfrm flipH="false" flipV="false" rot="0">
            <a:off x="6160135" y="1460141"/>
            <a:ext cx="2983865" cy="7895982"/>
          </a:xfrm>
          <a:prstGeom prst="rect">
            <a:avLst/>
          </a:prstGeom>
        </p:spPr>
      </p:pic>
      <p:pic>
        <p:nvPicPr>
          <p:cNvPr hidden="false" id="271" name="Picture 271"/>
          <p:cNvPicPr preferRelativeResize="true"/>
          <p:nvPr isPhoto="false"/>
        </p:nvPicPr>
        <p:blipFill>
          <a:blip r:embed="rId5"/>
          <a:srcRect b="15385" l="0" r="0" t="0"/>
          <a:stretch/>
        </p:blipFill>
        <p:spPr>
          <a:xfrm flipH="false" flipV="false" rot="0">
            <a:off x="2156401" y="4365104"/>
            <a:ext cx="4017700" cy="2549694"/>
          </a:xfrm>
          <a:prstGeom prst="rect">
            <a:avLst/>
          </a:prstGeom>
          <a:ln>
            <a:noFill/>
          </a:ln>
        </p:spPr>
      </p:pic>
      <p:pic>
        <p:nvPicPr>
          <p:cNvPr hidden="false" id="273" name="Picture 273"/>
          <p:cNvPicPr preferRelativeResize="true"/>
          <p:nvPr isPhoto="false"/>
        </p:nvPicPr>
        <p:blipFill>
          <a:blip r:embed="rId6"/>
          <a:srcRect b="3955" l="4014" r="0" t="2429"/>
          <a:stretch/>
        </p:blipFill>
        <p:spPr>
          <a:xfrm flipH="false" flipV="false" rot="0">
            <a:off x="124480" y="3933056"/>
            <a:ext cx="2094044" cy="2714625"/>
          </a:xfrm>
          <a:prstGeom prst="rect">
            <a:avLst/>
          </a:prstGeom>
          <a:ln>
            <a:noFill/>
          </a:ln>
        </p:spPr>
      </p:pic>
    </p:spTree>
  </p:cSld>
</p:sld>
</file>

<file path=ppt/slides/slide2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>
  <p:cSld name="">
    <p:bg>
      <p:bgPr>
        <a:blipFill>
          <a:blip r:embed="rId3"/>
          <a:stretch>
            <a:fillRect b="0" l="-10000" r="-10000" t="0"/>
          </a:stretch>
        </a:blipFill>
      </p:bgPr>
    </p:bg>
    <p:spTree>
      <p:nvGrpSpPr>
        <p:cNvPr hidden="false" id="87" name="GroupShape 87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88" name="Shape 88"/>
          <p:cNvSpPr txBox="false"/>
          <p:nvPr isPhoto="false"/>
        </p:nvSpPr>
        <p:spPr>
          <a:xfrm flipH="false" flipV="false" rot="0">
            <a:off x="0" y="792218"/>
            <a:ext cx="9144000" cy="5306932"/>
          </a:xfrm>
          <a:prstGeom prst="roundRect">
            <a:avLst>
              <a:gd fmla="val 8296" name="adj"/>
            </a:avLst>
          </a:prstGeom>
          <a:solidFill>
            <a:schemeClr val="bg1"/>
          </a:solidFill>
          <a:ln w="25400">
            <a:solidFill>
              <a:schemeClr val="bg1"/>
            </a:solidFill>
            <a:prstDash val="solid"/>
          </a:ln>
        </p:spPr>
        <p:txBody>
          <a:bodyPr anchor="ctr" bIns="45720" lIns="91440" rIns="91440" tIns="45720"/>
          <a:p>
            <a:pPr algn="ctr" indent="0" marL="0"/>
            <a:endParaRPr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hidden="false" id="89" name="Shape 89"/>
          <p:cNvSpPr txBox="false"/>
          <p:nvPr isPhoto="false"/>
        </p:nvSpPr>
        <p:spPr>
          <a:xfrm flipH="false" flipV="false" rot="0">
            <a:off x="-31873" y="51632"/>
            <a:ext cx="9144000" cy="646331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</a:bodyPr>
          <a:p>
            <a:pPr algn="ctr" indent="0" marL="0"/>
            <a:r>
              <a:rPr sz="16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СПЕЦИАЛЬНОСТИ                                      </a:t>
            </a:r>
            <a:r>
              <a:rPr b="true" sz="160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</a:t>
            </a:r>
            <a:endParaRPr b="true" sz="160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 algn="ctr" indent="0" marL="0"/>
            <a:r>
              <a:rPr b="true" sz="20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19.02.12 </a:t>
            </a:r>
            <a:r>
              <a:rPr b="true" sz="20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Технология продуктов питания животного происхождения</a:t>
            </a:r>
            <a:endParaRPr sz="20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hidden="false" id="90" name="Shape 90"/>
          <p:cNvSpPr txBox="true"/>
          <p:nvPr isPhoto="false"/>
        </p:nvSpPr>
        <p:spPr>
          <a:xfrm flipH="false" flipV="false" rot="0">
            <a:off x="251519" y="3546594"/>
            <a:ext cx="4298956" cy="2330676"/>
          </a:xfrm>
          <a:prstGeom prst="rect">
            <a:avLst/>
          </a:prstGeom>
        </p:spPr>
        <p:txBody>
          <a:bodyPr bIns="45720" lIns="91440" rIns="91440" tIns="45720" vert="horz">
            <a:noAutofit/>
          </a:bodyPr>
          <a:lstStyle>
            <a:defPPr/>
            <a:lvl1pPr algn="l" indent="0" lvl="0" marL="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indent="0" lvl="1" marL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indent="0" lvl="2" marL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indent="0" lvl="3" marL="13716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indent="0" lvl="4" marL="18288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algn="l" indent="0" lvl="5" marL="22860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algn="l" indent="0" lvl="6" marL="2743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algn="l" indent="0" lvl="7" marL="3200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algn="l" indent="0" lvl="8" marL="36576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indent="0" marL="0"/>
            <a:r>
              <a:rPr b="true" sz="180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</a:t>
            </a:r>
            <a:r>
              <a:rPr sz="1800">
                <a:solidFill>
                  <a:srgbClr val="050895"/>
                </a:solidFill>
                <a:latin typeface="+mn-lt"/>
                <a:ea typeface="+mn-ea"/>
                <a:cs typeface="+mn-cs"/>
              </a:rPr>
              <a:t>Направления:</a:t>
            </a:r>
            <a:endParaRPr sz="1800">
              <a:solidFill>
                <a:srgbClr val="050895"/>
              </a:solidFill>
              <a:latin typeface="+mn-lt"/>
              <a:ea typeface="+mn-ea"/>
              <a:cs typeface="+mn-cs"/>
            </a:endParaRPr>
          </a:p>
          <a:p>
            <a:pPr indent="-285750" lvl="0" marL="285750">
              <a:buChar char="-"/>
            </a:pPr>
            <a:r>
              <a:rPr b="true">
                <a:solidFill>
                  <a:srgbClr val="050895"/>
                </a:solidFill>
              </a:rPr>
              <a:t>Производство </a:t>
            </a:r>
            <a:r>
              <a:rPr b="true">
                <a:solidFill>
                  <a:srgbClr val="050895"/>
                </a:solidFill>
              </a:rPr>
              <a:t>молочной </a:t>
            </a:r>
            <a:r>
              <a:rPr b="true">
                <a:solidFill>
                  <a:srgbClr val="050895"/>
                </a:solidFill>
              </a:rPr>
              <a:t>продукции.</a:t>
            </a:r>
            <a:endParaRPr b="true">
              <a:solidFill>
                <a:srgbClr val="050895"/>
              </a:solidFill>
            </a:endParaRPr>
          </a:p>
          <a:p>
            <a:pPr lvl="0"/>
            <a:r>
              <a:rPr i="true">
                <a:solidFill>
                  <a:srgbClr val="050895"/>
                </a:solidFill>
              </a:rPr>
              <a:t>организация </a:t>
            </a:r>
            <a:r>
              <a:rPr i="true">
                <a:solidFill>
                  <a:srgbClr val="050895"/>
                </a:solidFill>
              </a:rPr>
              <a:t>и </a:t>
            </a:r>
            <a:endParaRPr i="true">
              <a:solidFill>
                <a:srgbClr val="050895"/>
              </a:solidFill>
            </a:endParaRPr>
          </a:p>
          <a:p>
            <a:pPr lvl="0"/>
            <a:r>
              <a:rPr i="true">
                <a:solidFill>
                  <a:srgbClr val="050895"/>
                </a:solidFill>
              </a:rPr>
              <a:t>ведение технологических</a:t>
            </a:r>
            <a:endParaRPr i="true">
              <a:solidFill>
                <a:srgbClr val="050895"/>
              </a:solidFill>
            </a:endParaRPr>
          </a:p>
          <a:p>
            <a:pPr lvl="0"/>
            <a:r>
              <a:rPr i="true">
                <a:solidFill>
                  <a:srgbClr val="050895"/>
                </a:solidFill>
              </a:rPr>
              <a:t> процессов производства</a:t>
            </a:r>
            <a:endParaRPr i="true">
              <a:solidFill>
                <a:srgbClr val="050895"/>
              </a:solidFill>
            </a:endParaRPr>
          </a:p>
          <a:p>
            <a:pPr lvl="0"/>
            <a:r>
              <a:rPr i="true">
                <a:solidFill>
                  <a:srgbClr val="050895"/>
                </a:solidFill>
              </a:rPr>
              <a:t> молока и молочных </a:t>
            </a:r>
            <a:endParaRPr i="true">
              <a:solidFill>
                <a:srgbClr val="050895"/>
              </a:solidFill>
            </a:endParaRPr>
          </a:p>
          <a:p>
            <a:pPr lvl="0"/>
            <a:r>
              <a:rPr i="true">
                <a:solidFill>
                  <a:srgbClr val="050895"/>
                </a:solidFill>
              </a:rPr>
              <a:t> </a:t>
            </a:r>
            <a:r>
              <a:rPr b="true">
                <a:solidFill>
                  <a:srgbClr val="050895"/>
                </a:solidFill>
              </a:rPr>
              <a:t>Квалификация</a:t>
            </a:r>
            <a:r>
              <a:rPr b="true">
                <a:solidFill>
                  <a:srgbClr val="050895"/>
                </a:solidFill>
              </a:rPr>
              <a:t>: </a:t>
            </a:r>
            <a:r>
              <a:rPr i="true">
                <a:solidFill>
                  <a:srgbClr val="050895"/>
                </a:solidFill>
              </a:rPr>
              <a:t>техник-технолог</a:t>
            </a:r>
            <a:endParaRPr i="true">
              <a:solidFill>
                <a:srgbClr val="050895"/>
              </a:solidFill>
            </a:endParaRPr>
          </a:p>
          <a:p>
            <a:pPr lvl="0"/>
            <a:endParaRPr i="true">
              <a:solidFill>
                <a:srgbClr val="050895"/>
              </a:solidFill>
            </a:endParaRPr>
          </a:p>
          <a:p>
            <a:r>
              <a:rPr b="true">
                <a:solidFill>
                  <a:srgbClr val="050895"/>
                </a:solidFill>
              </a:rPr>
              <a:t> </a:t>
            </a:r>
            <a:endParaRPr i="true">
              <a:solidFill>
                <a:srgbClr val="050895"/>
              </a:solidFill>
            </a:endParaRPr>
          </a:p>
          <a:p>
            <a:endParaRPr i="true">
              <a:solidFill>
                <a:srgbClr val="050895"/>
              </a:solidFill>
            </a:endParaRPr>
          </a:p>
        </p:txBody>
      </p:sp>
      <p:pic>
        <p:nvPicPr>
          <p:cNvPr hidden="false" id="92" name="Picture 92"/>
          <p:cNvPicPr preferRelativeResize="true"/>
          <p:nvPr isPhoto="false"/>
        </p:nvPicPr>
        <p:blipFill>
          <a:blip r:embed="rId1"/>
          <a:stretch/>
        </p:blipFill>
        <p:spPr>
          <a:xfrm flipH="false" flipV="false" rot="0">
            <a:off x="539552" y="915252"/>
            <a:ext cx="3135559" cy="2528700"/>
          </a:xfrm>
          <a:prstGeom prst="ellipse">
            <a:avLst/>
          </a:prstGeom>
          <a:ln w="63500">
            <a:solidFill>
              <a:schemeClr val="bg1"/>
            </a:solidFill>
            <a:prstDash val="solid"/>
          </a:ln>
        </p:spPr>
      </p:pic>
      <p:sp>
        <p:nvSpPr>
          <p:cNvPr hidden="false" id="93" name="Shape 93"/>
          <p:cNvSpPr txBox="true"/>
          <p:nvPr isPhoto="false"/>
        </p:nvSpPr>
        <p:spPr>
          <a:xfrm flipH="false" flipV="false" rot="0">
            <a:off x="4067944" y="792218"/>
            <a:ext cx="5044183" cy="2496052"/>
          </a:xfrm>
          <a:prstGeom prst="rect">
            <a:avLst/>
          </a:prstGeom>
        </p:spPr>
        <p:txBody>
          <a:bodyPr bIns="45720" lIns="91440" rIns="91440" tIns="45720" vert="horz">
            <a:noAutofit/>
          </a:bodyPr>
          <a:lstStyle>
            <a:defPPr/>
            <a:lvl1pPr algn="l" indent="0" lvl="0" marL="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indent="0" lvl="1" marL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indent="0" lvl="2" marL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indent="0" lvl="3" marL="13716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indent="0" lvl="4" marL="18288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algn="l" indent="0" lvl="5" marL="22860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algn="l" indent="0" lvl="6" marL="2743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algn="l" indent="0" lvl="7" marL="3200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algn="l" indent="0" lvl="8" marL="36576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285750" lvl="0" marL="285750">
              <a:buChar char="-"/>
            </a:pPr>
            <a:r>
              <a:rPr b="true">
                <a:solidFill>
                  <a:srgbClr val="050895"/>
                </a:solidFill>
              </a:rPr>
              <a:t>Производство </a:t>
            </a:r>
            <a:r>
              <a:rPr b="true">
                <a:solidFill>
                  <a:srgbClr val="050895"/>
                </a:solidFill>
              </a:rPr>
              <a:t>продуктов питания из мясного </a:t>
            </a:r>
            <a:r>
              <a:rPr b="true">
                <a:solidFill>
                  <a:srgbClr val="050895"/>
                </a:solidFill>
              </a:rPr>
              <a:t>сырья.</a:t>
            </a:r>
            <a:endParaRPr b="true">
              <a:solidFill>
                <a:srgbClr val="050895"/>
              </a:solidFill>
            </a:endParaRPr>
          </a:p>
          <a:p>
            <a:pPr lvl="0"/>
            <a:r>
              <a:rPr i="true">
                <a:solidFill>
                  <a:srgbClr val="050895"/>
                </a:solidFill>
              </a:rPr>
              <a:t>организация </a:t>
            </a:r>
            <a:r>
              <a:rPr i="true">
                <a:solidFill>
                  <a:srgbClr val="050895"/>
                </a:solidFill>
              </a:rPr>
              <a:t>и </a:t>
            </a:r>
            <a:r>
              <a:rPr i="true">
                <a:solidFill>
                  <a:srgbClr val="050895"/>
                </a:solidFill>
              </a:rPr>
              <a:t>ведение </a:t>
            </a:r>
            <a:r>
              <a:rPr i="true">
                <a:solidFill>
                  <a:srgbClr val="050895"/>
                </a:solidFill>
              </a:rPr>
              <a:t>технологических</a:t>
            </a:r>
            <a:endParaRPr i="true">
              <a:solidFill>
                <a:srgbClr val="050895"/>
              </a:solidFill>
            </a:endParaRPr>
          </a:p>
          <a:p>
            <a:pPr lvl="0"/>
            <a:r>
              <a:rPr i="true">
                <a:solidFill>
                  <a:srgbClr val="050895"/>
                </a:solidFill>
              </a:rPr>
              <a:t> процессов производства продуктов</a:t>
            </a:r>
            <a:r>
              <a:rPr i="true">
                <a:solidFill>
                  <a:srgbClr val="050895"/>
                </a:solidFill>
              </a:rPr>
              <a:t> </a:t>
            </a:r>
            <a:r>
              <a:rPr i="true">
                <a:solidFill>
                  <a:srgbClr val="050895"/>
                </a:solidFill>
              </a:rPr>
              <a:t>питания </a:t>
            </a:r>
            <a:r>
              <a:rPr i="true">
                <a:solidFill>
                  <a:srgbClr val="050895"/>
                </a:solidFill>
              </a:rPr>
              <a:t>из мясного сырья</a:t>
            </a:r>
            <a:endParaRPr i="true">
              <a:solidFill>
                <a:srgbClr val="050895"/>
              </a:solidFill>
            </a:endParaRPr>
          </a:p>
          <a:p>
            <a:r>
              <a:rPr b="true">
                <a:solidFill>
                  <a:srgbClr val="050895"/>
                </a:solidFill>
              </a:rPr>
              <a:t>Квалификация: </a:t>
            </a:r>
            <a:r>
              <a:rPr i="true">
                <a:solidFill>
                  <a:srgbClr val="050895"/>
                </a:solidFill>
              </a:rPr>
              <a:t>техник-технолог</a:t>
            </a:r>
            <a:endParaRPr i="true">
              <a:solidFill>
                <a:srgbClr val="050895"/>
              </a:solidFill>
            </a:endParaRPr>
          </a:p>
          <a:p>
            <a:pPr lvl="0"/>
            <a:endParaRPr i="true">
              <a:solidFill>
                <a:srgbClr val="050895"/>
              </a:solidFill>
            </a:endParaRPr>
          </a:p>
          <a:p>
            <a:r>
              <a:rPr b="true">
                <a:solidFill>
                  <a:srgbClr val="050895"/>
                </a:solidFill>
              </a:rPr>
              <a:t> </a:t>
            </a:r>
            <a:endParaRPr i="true">
              <a:solidFill>
                <a:srgbClr val="050895"/>
              </a:solidFill>
            </a:endParaRPr>
          </a:p>
          <a:p>
            <a:endParaRPr i="true">
              <a:solidFill>
                <a:srgbClr val="050895"/>
              </a:solidFill>
            </a:endParaRPr>
          </a:p>
        </p:txBody>
      </p:sp>
      <p:pic>
        <p:nvPicPr>
          <p:cNvPr hidden="false" id="95" name="Picture 95"/>
          <p:cNvPicPr preferRelativeResize="true"/>
          <p:nvPr isPhoto="false"/>
        </p:nvPicPr>
        <p:blipFill>
          <a:blip r:embed="rId2"/>
          <a:stretch/>
        </p:blipFill>
        <p:spPr>
          <a:xfrm flipH="false" flipV="false" rot="0">
            <a:off x="4932040" y="2852936"/>
            <a:ext cx="3672408" cy="3878026"/>
          </a:xfrm>
          <a:prstGeom prst="ellipse">
            <a:avLst/>
          </a:prstGeom>
          <a:ln w="63500">
            <a:solidFill>
              <a:schemeClr val="bg1"/>
            </a:solidFill>
            <a:prstDash val="solid"/>
          </a:ln>
        </p:spPr>
      </p:pic>
    </p:spTree>
  </p:cSld>
</p:sld>
</file>

<file path=ppt/slides/slide20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>
  <p:cSld name="">
    <p:spTree>
      <p:nvGrpSpPr>
        <p:cNvPr hidden="false" id="274" name="GroupShape 274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275" name="Shape 275"/>
          <p:cNvSpPr txBox="false"/>
          <p:nvPr isPhoto="false"/>
        </p:nvSpPr>
        <p:spPr>
          <a:xfrm flipH="false" flipV="false" rot="0">
            <a:off x="0" y="0"/>
            <a:ext cx="9144000" cy="830997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</a:bodyPr>
          <a:p>
            <a:pPr algn="ctr" indent="0" marL="0"/>
            <a:r>
              <a:rPr b="true" sz="24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Анализ текущего состояния и достигнутого уровня развития</a:t>
            </a:r>
            <a:br>
              <a:rPr b="true" sz="2400">
                <a:solidFill>
                  <a:schemeClr val="bg1"/>
                </a:solidFill>
                <a:latin typeface="+mn-lt"/>
                <a:ea typeface="+mn-ea"/>
                <a:cs typeface="+mn-cs"/>
              </a:rPr>
            </a:br>
            <a:r>
              <a:rPr b="true" i="true" sz="24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ГБПОУ КК ВТПП</a:t>
            </a:r>
            <a:endParaRPr b="true" cap="all" sz="24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hidden="false" id="276" name="Shape 276"/>
          <p:cNvSpPr txBox="false"/>
          <p:nvPr isPhoto="false"/>
        </p:nvSpPr>
        <p:spPr>
          <a:xfrm flipH="false" flipV="false" rot="0">
            <a:off x="0" y="0"/>
            <a:ext cx="9358346" cy="46166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0"/>
          <a:fontRef idx="none"/>
        </p:style>
        <p:txBody>
          <a:bodyPr bIns="45720" lIns="91440" rIns="91440" tIns="45720" wrap="square">
            <a:spAutoFit/>
          </a:bodyPr>
          <a:p>
            <a:pPr algn="ctr" indent="0" marL="0"/>
            <a:r>
              <a:rPr b="true" spc="50" sz="2400">
                <a:solidFill>
                  <a:srgbClr val="C02622"/>
                </a:solidFill>
                <a:latin typeface="+mn-lt"/>
                <a:ea typeface="+mn-ea"/>
                <a:cs typeface="+mn-cs"/>
              </a:rPr>
              <a:t>Социальные </a:t>
            </a:r>
            <a:r>
              <a:rPr b="true" spc="50" sz="2400">
                <a:solidFill>
                  <a:srgbClr val="C02622"/>
                </a:solidFill>
                <a:latin typeface="+mn-lt"/>
                <a:ea typeface="+mn-ea"/>
                <a:cs typeface="+mn-cs"/>
              </a:rPr>
              <a:t>партнеры </a:t>
            </a:r>
            <a:endParaRPr b="true" spc="50" sz="2400">
              <a:solidFill>
                <a:srgbClr val="C02622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hidden="false" id="278" name="Picture 278"/>
          <p:cNvPicPr preferRelativeResize="true"/>
          <p:nvPr isPhoto="false"/>
        </p:nvPicPr>
        <p:blipFill>
          <a:blip r:embed="rId1"/>
          <a:srcRect b="24000" l="0" r="0" t="24000"/>
          <a:stretch/>
        </p:blipFill>
        <p:spPr>
          <a:xfrm flipH="false" flipV="false" rot="0">
            <a:off x="4864801" y="3434025"/>
            <a:ext cx="1842301" cy="957996"/>
          </a:xfrm>
          <a:prstGeom prst="rect">
            <a:avLst/>
          </a:prstGeom>
        </p:spPr>
      </p:pic>
      <p:pic>
        <p:nvPicPr>
          <p:cNvPr hidden="false" id="280" name="Picture 280"/>
          <p:cNvPicPr preferRelativeResize="true"/>
          <p:nvPr isPhoto="false"/>
        </p:nvPicPr>
        <p:blipFill>
          <a:blip r:embed="rId2"/>
          <a:stretch/>
        </p:blipFill>
        <p:spPr>
          <a:xfrm flipH="false" flipV="false" rot="0">
            <a:off x="7236296" y="2177418"/>
            <a:ext cx="1907703" cy="868156"/>
          </a:xfrm>
          <a:prstGeom prst="rect">
            <a:avLst/>
          </a:prstGeom>
        </p:spPr>
      </p:pic>
      <p:pic>
        <p:nvPicPr>
          <p:cNvPr hidden="false" id="282" name="Picture 282"/>
          <p:cNvPicPr preferRelativeResize="true"/>
          <p:nvPr isPhoto="false"/>
        </p:nvPicPr>
        <p:blipFill>
          <a:blip r:embed="rId3"/>
          <a:stretch/>
        </p:blipFill>
        <p:spPr>
          <a:xfrm flipH="false" flipV="false" rot="0">
            <a:off x="7380312" y="5323641"/>
            <a:ext cx="1835157" cy="1422247"/>
          </a:xfrm>
          <a:prstGeom prst="rect">
            <a:avLst/>
          </a:prstGeom>
        </p:spPr>
      </p:pic>
      <p:pic>
        <p:nvPicPr>
          <p:cNvPr hidden="false" id="284" name="Picture 284"/>
          <p:cNvPicPr preferRelativeResize="true"/>
          <p:nvPr isPhoto="false"/>
        </p:nvPicPr>
        <p:blipFill>
          <a:blip r:embed="rId4"/>
          <a:stretch/>
        </p:blipFill>
        <p:spPr>
          <a:xfrm flipH="false" flipV="false" rot="0">
            <a:off x="3413418" y="1458270"/>
            <a:ext cx="1344369" cy="846455"/>
          </a:xfrm>
          <a:prstGeom prst="rect">
            <a:avLst/>
          </a:prstGeom>
        </p:spPr>
      </p:pic>
      <p:pic>
        <p:nvPicPr>
          <p:cNvPr hidden="false" id="286" name="Picture 286"/>
          <p:cNvPicPr preferRelativeResize="true"/>
          <p:nvPr isPhoto="false"/>
        </p:nvPicPr>
        <p:blipFill>
          <a:blip r:embed="rId5"/>
          <a:stretch/>
        </p:blipFill>
        <p:spPr>
          <a:xfrm flipH="false" flipV="false" rot="0">
            <a:off x="5147489" y="2486194"/>
            <a:ext cx="1526417" cy="486803"/>
          </a:xfrm>
          <a:prstGeom prst="rect">
            <a:avLst/>
          </a:prstGeom>
        </p:spPr>
      </p:pic>
      <p:pic>
        <p:nvPicPr>
          <p:cNvPr hidden="false" id="288" name="Picture 288"/>
          <p:cNvPicPr preferRelativeResize="true"/>
          <p:nvPr isPhoto="false"/>
        </p:nvPicPr>
        <p:blipFill>
          <a:blip r:embed="rId6"/>
          <a:stretch/>
        </p:blipFill>
        <p:spPr>
          <a:xfrm flipH="false" flipV="false" rot="0">
            <a:off x="428775" y="749548"/>
            <a:ext cx="2065999" cy="1008693"/>
          </a:xfrm>
          <a:prstGeom prst="rect">
            <a:avLst/>
          </a:prstGeom>
        </p:spPr>
      </p:pic>
      <p:sp>
        <p:nvSpPr>
          <p:cNvPr hidden="false" id="289" name="Shape 289"/>
          <p:cNvSpPr txBox="false"/>
          <p:nvPr isPhoto="false"/>
        </p:nvSpPr>
        <p:spPr>
          <a:xfrm flipH="false" flipV="false" rot="0">
            <a:off x="155575" y="-144463"/>
            <a:ext cx="304800" cy="304801"/>
          </a:xfrm>
          <a:prstGeom prst="rect">
            <a:avLst/>
          </a:prstGeom>
          <a:noFill/>
        </p:spPr>
        <p:txBody>
          <a:bodyPr anchor="t" bIns="45720" lIns="91440" rIns="91440" tIns="45720" vert="horz" wrap="square"/>
          <a:p>
            <a:pPr algn="l" indent="0" marL="0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hidden="false" id="291" name="Picture 291"/>
          <p:cNvPicPr preferRelativeResize="true"/>
          <p:nvPr isPhoto="false"/>
        </p:nvPicPr>
        <p:blipFill>
          <a:blip r:embed="rId7"/>
          <a:stretch/>
        </p:blipFill>
        <p:spPr>
          <a:xfrm flipH="false" flipV="false" rot="0">
            <a:off x="4989548" y="729885"/>
            <a:ext cx="1781137" cy="746594"/>
          </a:xfrm>
          <a:prstGeom prst="rect">
            <a:avLst/>
          </a:prstGeom>
        </p:spPr>
      </p:pic>
      <p:pic>
        <p:nvPicPr>
          <p:cNvPr hidden="false" id="293" name="Picture 293"/>
          <p:cNvPicPr preferRelativeResize="true"/>
          <p:nvPr isPhoto="false"/>
        </p:nvPicPr>
        <p:blipFill>
          <a:blip r:embed="rId8"/>
          <a:stretch/>
        </p:blipFill>
        <p:spPr>
          <a:xfrm flipH="false" flipV="false" rot="0">
            <a:off x="962529" y="2097174"/>
            <a:ext cx="2500327" cy="1000132"/>
          </a:xfrm>
          <a:prstGeom prst="rect">
            <a:avLst/>
          </a:prstGeom>
        </p:spPr>
      </p:pic>
      <p:pic>
        <p:nvPicPr>
          <p:cNvPr hidden="false" id="295" name="Picture 295"/>
          <p:cNvPicPr preferRelativeResize="true"/>
          <p:nvPr isPhoto="false"/>
        </p:nvPicPr>
        <p:blipFill>
          <a:blip r:embed="rId9"/>
          <a:srcRect b="12500" l="0" r="0" t="12500"/>
          <a:stretch/>
        </p:blipFill>
        <p:spPr>
          <a:xfrm flipH="false" flipV="false" rot="0">
            <a:off x="5610867" y="5744861"/>
            <a:ext cx="1544195" cy="868616"/>
          </a:xfrm>
          <a:prstGeom prst="rect">
            <a:avLst/>
          </a:prstGeom>
        </p:spPr>
      </p:pic>
      <p:pic>
        <p:nvPicPr>
          <p:cNvPr hidden="false" id="297" name="Picture 297"/>
          <p:cNvPicPr preferRelativeResize="true"/>
          <p:nvPr isPhoto="false"/>
        </p:nvPicPr>
        <p:blipFill>
          <a:blip r:embed="rId10"/>
          <a:stretch/>
        </p:blipFill>
        <p:spPr>
          <a:xfrm flipH="false" flipV="false" rot="0">
            <a:off x="7400474" y="169689"/>
            <a:ext cx="1084154" cy="1010430"/>
          </a:xfrm>
          <a:prstGeom prst="rect">
            <a:avLst/>
          </a:prstGeom>
        </p:spPr>
      </p:pic>
      <p:pic>
        <p:nvPicPr>
          <p:cNvPr hidden="false" id="299" name="Picture 299"/>
          <p:cNvPicPr preferRelativeResize="true"/>
          <p:nvPr isPhoto="false"/>
        </p:nvPicPr>
        <p:blipFill>
          <a:blip r:embed="rId11"/>
          <a:stretch/>
        </p:blipFill>
        <p:spPr>
          <a:xfrm flipH="false" flipV="false" rot="0">
            <a:off x="4572000" y="4780461"/>
            <a:ext cx="2571767" cy="642942"/>
          </a:xfrm>
          <a:prstGeom prst="rect">
            <a:avLst/>
          </a:prstGeom>
        </p:spPr>
      </p:pic>
      <p:pic>
        <p:nvPicPr>
          <p:cNvPr hidden="false" id="301" name="Picture 301"/>
          <p:cNvPicPr preferRelativeResize="true"/>
          <p:nvPr isPhoto="false"/>
        </p:nvPicPr>
        <p:blipFill>
          <a:blip r:embed="rId12"/>
          <a:srcRect b="0" l="6545" r="41094" t="0"/>
          <a:stretch/>
        </p:blipFill>
        <p:spPr>
          <a:xfrm flipH="false" flipV="false" rot="0">
            <a:off x="7445375" y="4222923"/>
            <a:ext cx="1490030" cy="1024397"/>
          </a:xfrm>
          <a:prstGeom prst="rect">
            <a:avLst/>
          </a:prstGeom>
        </p:spPr>
      </p:pic>
      <p:pic>
        <p:nvPicPr>
          <p:cNvPr hidden="false" id="303" name="Picture 303"/>
          <p:cNvPicPr preferRelativeResize="true"/>
          <p:nvPr isPhoto="false"/>
        </p:nvPicPr>
        <p:blipFill>
          <a:blip r:embed="rId13"/>
          <a:stretch/>
        </p:blipFill>
        <p:spPr>
          <a:xfrm flipH="false" flipV="false" rot="0">
            <a:off x="7308304" y="3276843"/>
            <a:ext cx="1512441" cy="714811"/>
          </a:xfrm>
          <a:prstGeom prst="rect">
            <a:avLst/>
          </a:prstGeom>
        </p:spPr>
      </p:pic>
      <p:pic>
        <p:nvPicPr>
          <p:cNvPr hidden="false" id="305" name="Picture 305"/>
          <p:cNvPicPr preferRelativeResize="true"/>
          <p:nvPr isPhoto="false"/>
        </p:nvPicPr>
        <p:blipFill>
          <a:blip r:embed="rId14"/>
          <a:srcRect b="0" l="34483" r="0" t="50000"/>
          <a:stretch/>
        </p:blipFill>
        <p:spPr>
          <a:xfrm flipH="false" flipV="false" rot="0">
            <a:off x="7072330" y="1428736"/>
            <a:ext cx="1643074" cy="500066"/>
          </a:xfrm>
          <a:prstGeom prst="rect">
            <a:avLst/>
          </a:prstGeom>
          <a:ln>
            <a:noFill/>
          </a:ln>
        </p:spPr>
      </p:pic>
      <p:pic>
        <p:nvPicPr>
          <p:cNvPr hidden="false" id="307" name="Picture 307"/>
          <p:cNvPicPr preferRelativeResize="true"/>
          <p:nvPr isPhoto="false"/>
        </p:nvPicPr>
        <p:blipFill>
          <a:blip r:embed="rId15"/>
          <a:stretch/>
        </p:blipFill>
        <p:spPr>
          <a:xfrm flipH="false" flipV="false" rot="0">
            <a:off x="155575" y="3159744"/>
            <a:ext cx="4344417" cy="3241434"/>
          </a:xfrm>
          <a:prstGeom prst="roundRect">
            <a:avLst>
              <a:gd fmla="val 8594" name="adj"/>
            </a:avLst>
          </a:prstGeom>
          <a:ln>
            <a:noFill/>
          </a:ln>
        </p:spPr>
      </p:pic>
    </p:spTree>
  </p:cSld>
</p:sld>
</file>

<file path=ppt/slides/slide21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>
  <p:cSld name="">
    <p:bg>
      <p:bgPr>
        <a:blipFill>
          <a:blip r:embed="rId7"/>
          <a:stretch>
            <a:fillRect b="0" l="-10000" r="-10000" t="0"/>
          </a:stretch>
        </a:blipFill>
      </p:bgPr>
    </p:bg>
    <p:spTree>
      <p:nvGrpSpPr>
        <p:cNvPr hidden="false" id="308" name="GroupShape 308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309" name="Shape 309"/>
          <p:cNvSpPr txBox="false"/>
          <p:nvPr isPhoto="false"/>
        </p:nvSpPr>
        <p:spPr>
          <a:xfrm flipH="false" flipV="false" rot="0">
            <a:off x="0" y="836712"/>
            <a:ext cx="9144000" cy="4960141"/>
          </a:xfrm>
          <a:prstGeom prst="roundRect">
            <a:avLst>
              <a:gd fmla="val 8296" name="adj"/>
            </a:avLst>
          </a:prstGeom>
          <a:solidFill>
            <a:schemeClr val="bg1"/>
          </a:solidFill>
          <a:ln w="25400">
            <a:solidFill>
              <a:schemeClr val="bg1"/>
            </a:solidFill>
            <a:prstDash val="solid"/>
          </a:ln>
        </p:spPr>
        <p:txBody>
          <a:bodyPr anchor="ctr" bIns="45720" lIns="91440" rIns="91440" tIns="45720"/>
          <a:p>
            <a:pPr algn="ctr" indent="0" marL="0"/>
            <a:r>
              <a:rPr b="true" sz="180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наладчик КИП и автоматики</a:t>
            </a:r>
            <a:endParaRPr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hidden="false" id="311" name="Picture 311"/>
          <p:cNvPicPr preferRelativeResize="true"/>
          <p:nvPr isPhoto="false"/>
        </p:nvPicPr>
        <p:blipFill>
          <a:blip r:embed="rId1"/>
          <a:stretch/>
        </p:blipFill>
        <p:spPr>
          <a:xfrm flipH="false" flipV="false" rot="0">
            <a:off x="7886700" y="5627610"/>
            <a:ext cx="1257300" cy="1257300"/>
          </a:xfrm>
          <a:prstGeom prst="rect">
            <a:avLst/>
          </a:prstGeom>
        </p:spPr>
      </p:pic>
      <p:pic>
        <p:nvPicPr>
          <p:cNvPr hidden="false" id="313" name="Picture 313"/>
          <p:cNvPicPr preferRelativeResize="true"/>
          <p:nvPr isPhoto="false"/>
        </p:nvPicPr>
        <p:blipFill>
          <a:blip r:embed="rId2"/>
          <a:stretch/>
        </p:blipFill>
        <p:spPr>
          <a:xfrm flipH="false" flipV="false" rot="0">
            <a:off x="451896" y="19221"/>
            <a:ext cx="986458" cy="760568"/>
          </a:xfrm>
          <a:prstGeom prst="rect">
            <a:avLst/>
          </a:prstGeom>
          <a:ln w="9525">
            <a:solidFill>
              <a:srgbClr val="0070C0"/>
            </a:solidFill>
            <a:prstDash val="solid"/>
            <a:headEnd len="med" type="none" w="med"/>
            <a:tailEnd len="med" type="none" w="med"/>
          </a:ln>
        </p:spPr>
      </p:pic>
      <p:pic>
        <p:nvPicPr>
          <p:cNvPr hidden="false" id="315" name="Picture 315"/>
          <p:cNvPicPr preferRelativeResize="true"/>
          <p:nvPr isPhoto="false"/>
        </p:nvPicPr>
        <p:blipFill>
          <a:blip r:embed="rId3"/>
          <a:stretch/>
        </p:blipFill>
        <p:spPr>
          <a:xfrm flipH="false" flipV="false" rot="0">
            <a:off x="451896" y="116632"/>
            <a:ext cx="8692103" cy="652329"/>
          </a:xfrm>
          <a:prstGeom prst="rect">
            <a:avLst/>
          </a:prstGeom>
        </p:spPr>
      </p:pic>
      <p:pic>
        <p:nvPicPr>
          <p:cNvPr hidden="false" id="317" name="Picture 317"/>
          <p:cNvPicPr preferRelativeResize="true"/>
          <p:nvPr isPhoto="false"/>
        </p:nvPicPr>
        <p:blipFill>
          <a:blip r:embed="rId4"/>
          <a:stretch/>
        </p:blipFill>
        <p:spPr>
          <a:xfrm flipH="false" flipV="false" rot="0">
            <a:off x="91521" y="980728"/>
            <a:ext cx="3615742" cy="2426312"/>
          </a:xfrm>
          <a:prstGeom prst="roundRect">
            <a:avLst>
              <a:gd fmla="val 8594" name="adj"/>
            </a:avLst>
          </a:prstGeom>
          <a:ln>
            <a:noFill/>
          </a:ln>
        </p:spPr>
      </p:pic>
      <p:pic>
        <p:nvPicPr>
          <p:cNvPr hidden="false" id="319" name="Picture 319"/>
          <p:cNvPicPr preferRelativeResize="true"/>
          <p:nvPr isPhoto="false"/>
        </p:nvPicPr>
        <p:blipFill>
          <a:blip r:embed="rId5"/>
          <a:stretch/>
        </p:blipFill>
        <p:spPr>
          <a:xfrm flipH="false" flipV="false" rot="0">
            <a:off x="91521" y="3746555"/>
            <a:ext cx="3519755" cy="2520280"/>
          </a:xfrm>
          <a:prstGeom prst="roundRect">
            <a:avLst>
              <a:gd fmla="val 8594" name="adj"/>
            </a:avLst>
          </a:prstGeom>
          <a:ln>
            <a:noFill/>
          </a:ln>
        </p:spPr>
      </p:pic>
      <p:pic>
        <p:nvPicPr>
          <p:cNvPr hidden="false" id="321" name="Picture 321"/>
          <p:cNvPicPr preferRelativeResize="true"/>
          <p:nvPr isPhoto="false"/>
        </p:nvPicPr>
        <p:blipFill>
          <a:blip r:embed="rId6"/>
          <a:stretch/>
        </p:blipFill>
        <p:spPr>
          <a:xfrm flipH="false" flipV="false" rot="0">
            <a:off x="4125208" y="1195306"/>
            <a:ext cx="4384061" cy="3224359"/>
          </a:xfrm>
          <a:prstGeom prst="roundRect">
            <a:avLst>
              <a:gd fmla="val 8594" name="adj"/>
            </a:avLst>
          </a:prstGeom>
          <a:ln>
            <a:noFill/>
          </a:ln>
        </p:spPr>
      </p:pic>
      <p:sp>
        <p:nvSpPr>
          <p:cNvPr hidden="false" id="322" name="Shape 322"/>
          <p:cNvSpPr txBox="false"/>
          <p:nvPr isPhoto="false"/>
        </p:nvSpPr>
        <p:spPr>
          <a:xfrm flipH="false" flipV="false" rot="0">
            <a:off x="4091637" y="4834462"/>
            <a:ext cx="4572000" cy="646331"/>
          </a:xfrm>
          <a:prstGeom prst="rect">
            <a:avLst/>
          </a:prstGeom>
        </p:spPr>
        <p:txBody>
          <a:bodyPr bIns="45720" lIns="91440" rIns="91440" tIns="45720">
            <a:spAutoFit/>
          </a:bodyPr>
          <a:p>
            <a:pPr algn="ctr" indent="0" marL="0"/>
            <a:r>
              <a:rPr b="true" sz="1800">
                <a:solidFill>
                  <a:schemeClr val="accent1"/>
                </a:solidFill>
                <a:latin typeface="Noto Sans Armenian"/>
                <a:ea typeface="Noto Sans Armenian"/>
                <a:cs typeface="Noto Sans Armenian"/>
              </a:rPr>
              <a:t>П</a:t>
            </a:r>
            <a:r>
              <a:rPr b="true" sz="1800">
                <a:solidFill>
                  <a:schemeClr val="accent1"/>
                </a:solidFill>
                <a:latin typeface="Noto Sans Armenian"/>
                <a:ea typeface="Noto Sans Armenian"/>
                <a:cs typeface="Noto Sans Armenian"/>
              </a:rPr>
              <a:t>обедители </a:t>
            </a:r>
            <a:r>
              <a:rPr b="true" sz="1800">
                <a:solidFill>
                  <a:schemeClr val="accent1"/>
                </a:solidFill>
                <a:latin typeface="Noto Sans Armenian"/>
                <a:ea typeface="Noto Sans Armenian"/>
                <a:cs typeface="Noto Sans Armenian"/>
              </a:rPr>
              <a:t>молодежного конкурса «Кубанская школа </a:t>
            </a:r>
            <a:r>
              <a:rPr b="true" sz="1800">
                <a:solidFill>
                  <a:schemeClr val="accent1"/>
                </a:solidFill>
                <a:latin typeface="Noto Sans Armenian"/>
                <a:ea typeface="Noto Sans Armenian"/>
                <a:cs typeface="Noto Sans Armenian"/>
              </a:rPr>
              <a:t>инноваторов</a:t>
            </a:r>
            <a:r>
              <a:rPr b="true" sz="1800">
                <a:solidFill>
                  <a:schemeClr val="accent1"/>
                </a:solidFill>
                <a:latin typeface="Noto Sans Armenian"/>
                <a:ea typeface="Noto Sans Armenian"/>
                <a:cs typeface="Noto Sans Armenian"/>
              </a:rPr>
              <a:t>»</a:t>
            </a:r>
            <a:endParaRPr b="true" sz="1800">
              <a:solidFill>
                <a:schemeClr val="accent1"/>
              </a:solidFill>
              <a:latin typeface="+mn-lt"/>
              <a:ea typeface="+mn-ea"/>
              <a:cs typeface="+mn-cs"/>
            </a:endParaRPr>
          </a:p>
        </p:txBody>
      </p:sp>
    </p:spTree>
  </p:cSld>
</p:sld>
</file>

<file path=ppt/slides/slide22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>
  <p:cSld name="">
    <p:bg>
      <p:bgPr>
        <a:blipFill>
          <a:blip r:embed="rId5"/>
          <a:stretch>
            <a:fillRect b="0" l="-10000" r="-10000" t="0"/>
          </a:stretch>
        </a:blipFill>
      </p:bgPr>
    </p:bg>
    <p:spTree>
      <p:nvGrpSpPr>
        <p:cNvPr hidden="false" id="323" name="GroupShape 323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324" name="Shape 324"/>
          <p:cNvSpPr txBox="false"/>
          <p:nvPr isPhoto="false"/>
        </p:nvSpPr>
        <p:spPr>
          <a:xfrm flipH="false" flipV="false" rot="0">
            <a:off x="0" y="836712"/>
            <a:ext cx="9144000" cy="4960141"/>
          </a:xfrm>
          <a:prstGeom prst="roundRect">
            <a:avLst>
              <a:gd fmla="val 8296" name="adj"/>
            </a:avLst>
          </a:prstGeom>
          <a:solidFill>
            <a:schemeClr val="bg1"/>
          </a:solidFill>
          <a:ln w="25400">
            <a:solidFill>
              <a:schemeClr val="bg1"/>
            </a:solidFill>
            <a:prstDash val="solid"/>
          </a:ln>
        </p:spPr>
        <p:txBody>
          <a:bodyPr anchor="ctr" bIns="45720" lIns="91440" rIns="91440" tIns="45720"/>
          <a:p>
            <a:pPr algn="ctr" indent="0" marL="0"/>
            <a:r>
              <a:rPr b="true" sz="180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наладчик КИП и автоматики</a:t>
            </a:r>
            <a:endParaRPr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hidden="false" id="326" name="Picture 326"/>
          <p:cNvPicPr preferRelativeResize="true"/>
          <p:nvPr isPhoto="false"/>
        </p:nvPicPr>
        <p:blipFill>
          <a:blip r:embed="rId1"/>
          <a:stretch/>
        </p:blipFill>
        <p:spPr>
          <a:xfrm flipH="false" flipV="false" rot="0">
            <a:off x="2195736" y="116632"/>
            <a:ext cx="6151397" cy="646232"/>
          </a:xfrm>
          <a:prstGeom prst="rect">
            <a:avLst/>
          </a:prstGeom>
        </p:spPr>
      </p:pic>
      <p:pic>
        <p:nvPicPr>
          <p:cNvPr hidden="false" id="328" name="Picture 328"/>
          <p:cNvPicPr preferRelativeResize="true"/>
          <p:nvPr isPhoto="false"/>
        </p:nvPicPr>
        <p:blipFill>
          <a:blip r:embed="rId2"/>
          <a:stretch/>
        </p:blipFill>
        <p:spPr>
          <a:xfrm flipH="false" flipV="false" rot="0">
            <a:off x="451896" y="19221"/>
            <a:ext cx="986458" cy="760568"/>
          </a:xfrm>
          <a:prstGeom prst="rect">
            <a:avLst/>
          </a:prstGeom>
          <a:ln w="9525">
            <a:solidFill>
              <a:srgbClr val="0070C0"/>
            </a:solidFill>
            <a:prstDash val="solid"/>
            <a:headEnd len="med" type="none" w="med"/>
            <a:tailEnd len="med" type="none" w="med"/>
          </a:ln>
        </p:spPr>
      </p:pic>
      <p:pic>
        <p:nvPicPr>
          <p:cNvPr hidden="false" id="330" name="Picture 330"/>
          <p:cNvPicPr preferRelativeResize="true"/>
          <p:nvPr isPhoto="false"/>
        </p:nvPicPr>
        <p:blipFill>
          <a:blip r:embed="rId3"/>
          <a:srcRect b="0" l="0" r="0" t="10595"/>
          <a:stretch/>
        </p:blipFill>
        <p:spPr>
          <a:xfrm flipH="false" flipV="false" rot="0">
            <a:off x="20862" y="3068960"/>
            <a:ext cx="6359549" cy="3789040"/>
          </a:xfrm>
          <a:prstGeom prst="rect">
            <a:avLst/>
          </a:prstGeom>
          <a:ln w="38100">
            <a:solidFill>
              <a:schemeClr val="accent1"/>
            </a:solidFill>
            <a:prstDash val="solid"/>
          </a:ln>
        </p:spPr>
      </p:pic>
      <p:pic>
        <p:nvPicPr>
          <p:cNvPr hidden="false" id="332" name="Picture 332"/>
          <p:cNvPicPr preferRelativeResize="true"/>
          <p:nvPr isPhoto="false"/>
        </p:nvPicPr>
        <p:blipFill>
          <a:blip r:embed="rId4"/>
          <a:srcRect b="14351" l="35641" r="12308" t="49203"/>
          <a:stretch/>
        </p:blipFill>
        <p:spPr>
          <a:xfrm flipH="false" flipV="false" rot="0">
            <a:off x="3551237" y="779789"/>
            <a:ext cx="5616623" cy="2227630"/>
          </a:xfrm>
          <a:prstGeom prst="rect">
            <a:avLst/>
          </a:prstGeom>
          <a:ln>
            <a:noFill/>
          </a:ln>
        </p:spPr>
      </p:pic>
      <p:sp>
        <p:nvSpPr>
          <p:cNvPr hidden="false" id="333" name="Shape 333"/>
          <p:cNvSpPr txBox="false"/>
          <p:nvPr isPhoto="false"/>
        </p:nvSpPr>
        <p:spPr>
          <a:xfrm flipH="false" flipV="false" rot="0">
            <a:off x="52878" y="908720"/>
            <a:ext cx="3498358" cy="1938991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</a:bodyPr>
          <a:p>
            <a:pPr algn="ctr" indent="0" marL="0"/>
            <a:r>
              <a:rPr b="true" sz="2400">
                <a:solidFill>
                  <a:srgbClr val="FF6565"/>
                </a:solidFill>
                <a:latin typeface="+mn-lt"/>
                <a:ea typeface="+mn-ea"/>
                <a:cs typeface="+mn-cs"/>
              </a:rPr>
              <a:t>ВТПП принимает </a:t>
            </a:r>
            <a:r>
              <a:rPr b="true" sz="2400">
                <a:solidFill>
                  <a:srgbClr val="FF6565"/>
                </a:solidFill>
                <a:latin typeface="+mn-lt"/>
                <a:ea typeface="+mn-ea"/>
                <a:cs typeface="+mn-cs"/>
              </a:rPr>
              <a:t>активное участие в мероприятиях </a:t>
            </a:r>
            <a:endParaRPr b="true" sz="2400">
              <a:solidFill>
                <a:srgbClr val="FF6565"/>
              </a:solidFill>
              <a:latin typeface="+mn-lt"/>
              <a:ea typeface="+mn-ea"/>
              <a:cs typeface="+mn-cs"/>
            </a:endParaRPr>
          </a:p>
          <a:p>
            <a:pPr algn="ctr" indent="0" marL="0"/>
            <a:r>
              <a:rPr b="true" sz="2400">
                <a:solidFill>
                  <a:srgbClr val="FF6565"/>
                </a:solidFill>
                <a:latin typeface="+mn-lt"/>
                <a:ea typeface="+mn-ea"/>
                <a:cs typeface="+mn-cs"/>
              </a:rPr>
              <a:t> </a:t>
            </a:r>
            <a:r>
              <a:rPr b="true" sz="2400">
                <a:solidFill>
                  <a:srgbClr val="FF6565"/>
                </a:solidFill>
                <a:latin typeface="+mn-lt"/>
                <a:ea typeface="+mn-ea"/>
                <a:cs typeface="+mn-cs"/>
              </a:rPr>
              <a:t>Альянса  СПО стран БРИКС </a:t>
            </a:r>
            <a:endParaRPr b="true" sz="2400">
              <a:solidFill>
                <a:srgbClr val="FF6565"/>
              </a:solidFill>
              <a:latin typeface="+mn-lt"/>
              <a:ea typeface="+mn-ea"/>
              <a:cs typeface="+mn-cs"/>
            </a:endParaRPr>
          </a:p>
        </p:txBody>
      </p:sp>
    </p:spTree>
  </p:cSld>
</p:sld>
</file>

<file path=ppt/slides/slide23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>
  <p:cSld name="">
    <p:bg>
      <p:bgPr>
        <a:blipFill>
          <a:blip r:embed="rId4"/>
          <a:stretch>
            <a:fillRect b="0" l="-10000" r="-10000" t="0"/>
          </a:stretch>
        </a:blipFill>
      </p:bgPr>
    </p:bg>
    <p:spTree>
      <p:nvGrpSpPr>
        <p:cNvPr hidden="false" id="334" name="GroupShape 334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335" name="Shape 335"/>
          <p:cNvSpPr txBox="false"/>
          <p:nvPr isPhoto="false"/>
        </p:nvSpPr>
        <p:spPr>
          <a:xfrm flipH="false" flipV="false" rot="11268074">
            <a:off x="-2134689" y="2610490"/>
            <a:ext cx="11568558" cy="4006209"/>
          </a:xfrm>
          <a:prstGeom prst="arc">
            <a:avLst>
              <a:gd fmla="val 10897934" name="adj1"/>
              <a:gd fmla="val 70659" name="adj2"/>
            </a:avLst>
          </a:prstGeom>
          <a:solidFill>
            <a:schemeClr val="bg1"/>
          </a:solidFill>
          <a:ln w="9525">
            <a:solidFill>
              <a:schemeClr val="bg1"/>
            </a:solidFill>
            <a:prstDash val="solid"/>
          </a:ln>
        </p:spPr>
        <p:txBody>
          <a:bodyPr anchor="ctr" bIns="45720" lIns="91440" rIns="91440" tIns="45720"/>
          <a:p>
            <a:pPr algn="ctr" indent="0" marL="0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hidden="false" id="336" name="Shape 336"/>
          <p:cNvSpPr txBox="false"/>
          <p:nvPr isPhoto="false"/>
        </p:nvSpPr>
        <p:spPr>
          <a:xfrm flipH="false" flipV="false" rot="0">
            <a:off x="0" y="836712"/>
            <a:ext cx="9144000" cy="4960141"/>
          </a:xfrm>
          <a:prstGeom prst="roundRect">
            <a:avLst>
              <a:gd fmla="val 8296" name="adj"/>
            </a:avLst>
          </a:prstGeom>
          <a:solidFill>
            <a:schemeClr val="bg1"/>
          </a:solidFill>
          <a:ln w="25400">
            <a:solidFill>
              <a:schemeClr val="bg1"/>
            </a:solidFill>
            <a:prstDash val="solid"/>
          </a:ln>
        </p:spPr>
        <p:txBody>
          <a:bodyPr anchor="ctr" bIns="45720" lIns="91440" rIns="91440" tIns="45720"/>
          <a:p>
            <a:pPr algn="ctr" indent="0" marL="0"/>
            <a:r>
              <a:rPr sz="1800">
                <a:solidFill>
                  <a:schemeClr val="lt1"/>
                </a:solidFill>
                <a:latin typeface="+mn-lt"/>
                <a:ea typeface="+mn-ea"/>
                <a:cs typeface="+mn-cs"/>
              </a:rPr>
              <a:t> ПЕРЕМЕНА</a:t>
            </a:r>
            <a:endParaRPr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hidden="false" id="337" name="Shape 337"/>
          <p:cNvSpPr txBox="false"/>
          <p:nvPr isPhoto="false"/>
        </p:nvSpPr>
        <p:spPr>
          <a:xfrm flipH="false" flipV="false" rot="0">
            <a:off x="0" y="210126"/>
            <a:ext cx="9144000" cy="461664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</a:bodyPr>
          <a:p>
            <a:pPr algn="ctr" indent="0" marL="0"/>
            <a:r>
              <a:rPr cap="all" sz="24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ТОП-20  лучшие техникумы РОССИИ</a:t>
            </a:r>
            <a:endParaRPr cap="all" sz="24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hidden="false" id="339" name="Picture 339"/>
          <p:cNvPicPr preferRelativeResize="true"/>
          <p:nvPr isPhoto="false"/>
        </p:nvPicPr>
        <p:blipFill>
          <a:blip r:embed="rId1"/>
          <a:stretch/>
        </p:blipFill>
        <p:spPr>
          <a:xfrm flipH="false" flipV="false" rot="0">
            <a:off x="4143372" y="3071810"/>
            <a:ext cx="5000628" cy="3786189"/>
          </a:xfrm>
          <a:prstGeom prst="rect">
            <a:avLst/>
          </a:prstGeom>
          <a:ln w="38100">
            <a:solidFill>
              <a:srgbClr val="00B0F0"/>
            </a:solidFill>
            <a:prstDash val="solid"/>
          </a:ln>
        </p:spPr>
      </p:pic>
      <p:pic>
        <p:nvPicPr>
          <p:cNvPr hidden="false" id="341" name="Picture 341"/>
          <p:cNvPicPr preferRelativeResize="true"/>
          <p:nvPr isPhoto="false"/>
        </p:nvPicPr>
        <p:blipFill>
          <a:blip r:embed="rId2"/>
          <a:stretch/>
        </p:blipFill>
        <p:spPr>
          <a:xfrm flipH="false" flipV="false" rot="0">
            <a:off x="0" y="836712"/>
            <a:ext cx="4929189" cy="3214710"/>
          </a:xfrm>
          <a:prstGeom prst="rect">
            <a:avLst/>
          </a:prstGeom>
          <a:ln w="38100">
            <a:solidFill>
              <a:srgbClr val="00B0F0"/>
            </a:solidFill>
            <a:prstDash val="solid"/>
          </a:ln>
        </p:spPr>
      </p:pic>
      <p:sp>
        <p:nvSpPr>
          <p:cNvPr hidden="false" id="342" name="Shape 342"/>
          <p:cNvSpPr txBox="true"/>
          <p:nvPr isPhoto="false"/>
        </p:nvSpPr>
        <p:spPr>
          <a:xfrm flipH="false" flipV="false" rot="0">
            <a:off x="357158" y="4071942"/>
            <a:ext cx="3110750" cy="2286016"/>
          </a:xfrm>
          <a:prstGeom prst="rect">
            <a:avLst/>
          </a:prstGeom>
        </p:spPr>
        <p:txBody>
          <a:bodyPr bIns="45720" lIns="91440" rIns="91440" tIns="45720" vert="horz">
            <a:noAutofit/>
          </a:bodyPr>
          <a:p>
            <a:pPr algn="l" indent="0" marL="0" marR="0">
              <a:lnSpc>
                <a:spcPct val="100000"/>
              </a:lnSpc>
              <a:spcAft>
                <a:spcPts val="0"/>
              </a:spcAft>
            </a:pPr>
            <a:r>
              <a:rPr b="true" baseline="0" cap="none" i="false" spc="0" strike="noStrike" sz="1800" u="none">
                <a:solidFill>
                  <a:srgbClr val="050895"/>
                </a:solidFill>
                <a:latin typeface="Georgia"/>
                <a:ea typeface="Georgia"/>
                <a:cs typeface="Georgia"/>
              </a:rPr>
              <a:t> </a:t>
            </a:r>
            <a:endParaRPr b="true" baseline="0" cap="none" i="false" spc="0" strike="noStrike" sz="1800" u="none">
              <a:solidFill>
                <a:srgbClr val="050895"/>
              </a:solidFill>
              <a:latin typeface="Georgia"/>
              <a:ea typeface="Georgia"/>
              <a:cs typeface="Georgia"/>
            </a:endParaRPr>
          </a:p>
          <a:p>
            <a:pPr algn="l" indent="0" marL="0" marR="0">
              <a:lnSpc>
                <a:spcPct val="100000"/>
              </a:lnSpc>
              <a:spcAft>
                <a:spcPts val="0"/>
              </a:spcAft>
            </a:pPr>
            <a:endParaRPr b="true" sz="1800">
              <a:solidFill>
                <a:srgbClr val="050895"/>
              </a:solidFill>
              <a:latin typeface="Georgia"/>
              <a:ea typeface="Georgia"/>
              <a:cs typeface="Georgia"/>
            </a:endParaRPr>
          </a:p>
          <a:p>
            <a:pPr algn="l" indent="0" marL="0" marR="0">
              <a:lnSpc>
                <a:spcPct val="100000"/>
              </a:lnSpc>
              <a:spcAft>
                <a:spcPts val="0"/>
              </a:spcAft>
            </a:pPr>
            <a:endParaRPr b="true" sz="1800">
              <a:solidFill>
                <a:srgbClr val="050895"/>
              </a:solidFill>
              <a:latin typeface="Georgia"/>
              <a:ea typeface="Georgia"/>
              <a:cs typeface="Georgia"/>
            </a:endParaRPr>
          </a:p>
          <a:p>
            <a:pPr algn="ctr" indent="0" marL="0" marR="0">
              <a:lnSpc>
                <a:spcPct val="100000"/>
              </a:lnSpc>
              <a:spcAft>
                <a:spcPts val="0"/>
              </a:spcAft>
            </a:pPr>
            <a:r>
              <a:rPr b="true" sz="1800">
                <a:solidFill>
                  <a:srgbClr val="050895"/>
                </a:solidFill>
                <a:latin typeface="Georgia"/>
                <a:ea typeface="Georgia"/>
                <a:cs typeface="Georgia"/>
              </a:rPr>
              <a:t> </a:t>
            </a:r>
            <a:endParaRPr b="true" sz="1800">
              <a:solidFill>
                <a:srgbClr val="050895"/>
              </a:solidFill>
              <a:latin typeface="Georgia"/>
              <a:ea typeface="Georgia"/>
              <a:cs typeface="Georgia"/>
            </a:endParaRPr>
          </a:p>
          <a:p>
            <a:pPr algn="l" indent="0" marL="0" marR="0">
              <a:lnSpc>
                <a:spcPct val="100000"/>
              </a:lnSpc>
              <a:spcAft>
                <a:spcPts val="0"/>
              </a:spcAft>
            </a:pPr>
            <a:endParaRPr b="true" baseline="0" cap="none" i="false" spc="0" strike="noStrike" sz="1800" u="none">
              <a:solidFill>
                <a:srgbClr val="050895"/>
              </a:solidFill>
              <a:latin typeface="Georgia"/>
              <a:ea typeface="Georgia"/>
              <a:cs typeface="Georgia"/>
            </a:endParaRPr>
          </a:p>
          <a:p>
            <a:pPr algn="l" indent="0" marL="0" marR="0">
              <a:lnSpc>
                <a:spcPct val="100000"/>
              </a:lnSpc>
              <a:spcAft>
                <a:spcPts val="0"/>
              </a:spcAft>
            </a:pPr>
            <a:endParaRPr b="false" baseline="0" cap="none" i="true" spc="0" strike="noStrike" sz="1800" u="none">
              <a:solidFill>
                <a:srgbClr val="050895"/>
              </a:solidFill>
              <a:latin typeface="Georgia"/>
              <a:ea typeface="Georgia"/>
              <a:cs typeface="Georgia"/>
            </a:endParaRPr>
          </a:p>
        </p:txBody>
      </p:sp>
      <p:pic>
        <p:nvPicPr>
          <p:cNvPr hidden="false" id="344" name="Picture 344"/>
          <p:cNvPicPr preferRelativeResize="true"/>
          <p:nvPr isPhoto="false"/>
        </p:nvPicPr>
        <p:blipFill>
          <a:blip r:embed="rId3"/>
          <a:srcRect b="0" l="8210" r="0" t="0"/>
          <a:stretch/>
        </p:blipFill>
        <p:spPr>
          <a:xfrm flipH="false" flipV="false" rot="0">
            <a:off x="179512" y="4281869"/>
            <a:ext cx="4259941" cy="2088440"/>
          </a:xfrm>
          <a:prstGeom prst="rect">
            <a:avLst/>
          </a:prstGeom>
          <a:ln w="38100">
            <a:solidFill>
              <a:schemeClr val="accent1"/>
            </a:solidFill>
            <a:prstDash val="solid"/>
          </a:ln>
        </p:spPr>
      </p:pic>
    </p:spTree>
  </p:cSld>
</p:sld>
</file>

<file path=ppt/slides/slide24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>
  <p:cSld name="">
    <p:spTree>
      <p:nvGrpSpPr>
        <p:cNvPr hidden="false" id="345" name="GroupShape 345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346" name="Shape 346"/>
          <p:cNvSpPr txBox="false"/>
          <p:nvPr isPhoto="false"/>
        </p:nvSpPr>
        <p:spPr>
          <a:xfrm flipH="false" flipV="false" rot="11268074">
            <a:off x="-2642920" y="2695403"/>
            <a:ext cx="11568558" cy="4006209"/>
          </a:xfrm>
          <a:prstGeom prst="arc">
            <a:avLst>
              <a:gd fmla="val 10897934" name="adj1"/>
              <a:gd fmla="val 70659" name="adj2"/>
            </a:avLst>
          </a:prstGeom>
          <a:solidFill>
            <a:schemeClr val="bg1"/>
          </a:solidFill>
          <a:ln w="9525">
            <a:solidFill>
              <a:schemeClr val="bg1"/>
            </a:solidFill>
            <a:prstDash val="solid"/>
          </a:ln>
        </p:spPr>
        <p:txBody>
          <a:bodyPr anchor="ctr" bIns="45720" lIns="91440" rIns="91440" tIns="45720"/>
          <a:p>
            <a:pPr algn="ctr" indent="0" marL="0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hidden="false" id="347" name="Shape 347"/>
          <p:cNvSpPr txBox="false"/>
          <p:nvPr isPhoto="false"/>
        </p:nvSpPr>
        <p:spPr>
          <a:xfrm flipH="false" flipV="false" rot="0">
            <a:off x="0" y="210126"/>
            <a:ext cx="9144000" cy="707885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</a:bodyPr>
          <a:p>
            <a:pPr algn="ctr" indent="0" marL="0"/>
            <a:r>
              <a:rPr sz="4000">
                <a:solidFill>
                  <a:srgbClr val="050895"/>
                </a:solidFill>
                <a:latin typeface="+mn-lt"/>
                <a:ea typeface="+mn-ea"/>
                <a:cs typeface="+mn-cs"/>
              </a:rPr>
              <a:t>ПУТЕШЕСТВУЙ С НАМИ !!!</a:t>
            </a:r>
            <a:endParaRPr sz="4000">
              <a:solidFill>
                <a:srgbClr val="050895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hidden="false" id="348" name="Shape 348"/>
          <p:cNvSpPr txBox="false"/>
          <p:nvPr isPhoto="false"/>
        </p:nvSpPr>
        <p:spPr>
          <a:xfrm flipH="false" flipV="false" rot="0">
            <a:off x="-10050" y="980728"/>
            <a:ext cx="4314605" cy="1261883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</a:bodyPr>
          <a:p>
            <a:pPr algn="ctr" indent="0" marL="0"/>
            <a:r>
              <a:rPr b="true" sz="2800">
                <a:solidFill>
                  <a:srgbClr val="9CB9EB"/>
                </a:solidFill>
                <a:latin typeface="+mn-lt"/>
                <a:ea typeface="+mn-ea"/>
                <a:cs typeface="+mn-cs"/>
              </a:rPr>
              <a:t>     Вознесенский техникум пищевых производств</a:t>
            </a:r>
            <a:endParaRPr b="true" sz="2800">
              <a:solidFill>
                <a:srgbClr val="9CB9EB"/>
              </a:solidFill>
              <a:latin typeface="+mn-lt"/>
              <a:ea typeface="+mn-ea"/>
              <a:cs typeface="+mn-cs"/>
            </a:endParaRPr>
          </a:p>
          <a:p>
            <a:pPr algn="ctr" indent="0" marL="0"/>
            <a:r>
              <a:rPr b="true" spc="50" sz="2000">
                <a:solidFill>
                  <a:srgbClr val="C02622"/>
                </a:solidFill>
                <a:latin typeface="+mn-lt"/>
                <a:ea typeface="+mn-ea"/>
                <a:cs typeface="+mn-cs"/>
              </a:rPr>
              <a:t> </a:t>
            </a:r>
            <a:endParaRPr b="true" spc="50" sz="2000">
              <a:solidFill>
                <a:srgbClr val="C02622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hidden="false" id="350" name="Picture 350"/>
          <p:cNvPicPr preferRelativeResize="true"/>
          <p:nvPr isPhoto="false"/>
        </p:nvPicPr>
        <p:blipFill>
          <a:blip r:embed="rId1"/>
          <a:stretch/>
        </p:blipFill>
        <p:spPr>
          <a:xfrm flipH="false" flipV="false" rot="0">
            <a:off x="714348" y="1857364"/>
            <a:ext cx="2857520" cy="4459462"/>
          </a:xfrm>
          <a:prstGeom prst="rect">
            <a:avLst/>
          </a:prstGeom>
          <a:ln>
            <a:noFill/>
          </a:ln>
        </p:spPr>
      </p:pic>
      <p:pic>
        <p:nvPicPr>
          <p:cNvPr hidden="false" id="352" name="Picture 352"/>
          <p:cNvPicPr preferRelativeResize="true"/>
          <p:nvPr isPhoto="false"/>
        </p:nvPicPr>
        <p:blipFill>
          <a:blip r:embed="rId2"/>
          <a:stretch/>
        </p:blipFill>
        <p:spPr>
          <a:xfrm flipH="false" flipV="false" rot="0">
            <a:off x="4572000" y="1357298"/>
            <a:ext cx="4076704" cy="4908214"/>
          </a:xfrm>
          <a:prstGeom prst="rect">
            <a:avLst/>
          </a:prstGeom>
          <a:ln w="9525">
            <a:noFill/>
            <a:headEnd len="med" type="none" w="med"/>
            <a:tailEnd len="med" type="none" w="med"/>
          </a:ln>
        </p:spPr>
      </p:pic>
      <p:pic>
        <p:nvPicPr>
          <p:cNvPr hidden="false" id="354" name="Picture 354"/>
          <p:cNvPicPr preferRelativeResize="true"/>
          <p:nvPr isPhoto="false"/>
        </p:nvPicPr>
        <p:blipFill>
          <a:blip r:embed="rId3"/>
          <a:stretch/>
        </p:blipFill>
        <p:spPr>
          <a:xfrm flipH="false" flipV="false" rot="0">
            <a:off x="7596336" y="64279"/>
            <a:ext cx="1257300" cy="1257300"/>
          </a:xfrm>
          <a:prstGeom prst="rect">
            <a:avLst/>
          </a:prstGeom>
        </p:spPr>
      </p:pic>
    </p:spTree>
  </p:cSld>
</p:sld>
</file>

<file path=ppt/slides/slide25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>
  <p:cSld name="">
    <p:bg>
      <p:bgPr>
        <a:blipFill>
          <a:blip r:embed="rId6"/>
          <a:stretch>
            <a:fillRect b="0" l="-10000" r="-10000" t="0"/>
          </a:stretch>
        </a:blipFill>
      </p:bgPr>
    </p:bg>
    <p:spTree>
      <p:nvGrpSpPr>
        <p:cNvPr hidden="false" id="355" name="GroupShape 355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356" name="Shape 356"/>
          <p:cNvSpPr txBox="true"/>
          <p:nvPr isPhoto="false"/>
        </p:nvSpPr>
        <p:spPr>
          <a:xfrm flipH="false" flipV="false" rot="0">
            <a:off x="467544" y="828707"/>
            <a:ext cx="8534400" cy="758951"/>
          </a:xfrm>
          <a:prstGeom prst="rect">
            <a:avLst/>
          </a:prstGeom>
        </p:spPr>
        <p:txBody>
          <a:bodyPr anchor="b" bIns="45720" lIns="91440" rIns="91440" tIns="45720" vert="horz">
            <a:normAutofit fontScale="100%" lnSpcReduction="0%"/>
          </a:bodyPr>
          <a:p>
            <a:pPr algn="ctr" indent="0" marL="0" marR="0">
              <a:lnSpc>
                <a:spcPct val="100000"/>
              </a:lnSpc>
              <a:spcAft>
                <a:spcPts val="0"/>
              </a:spcAft>
            </a:pPr>
            <a:r>
              <a:rPr b="false" baseline="0" cap="none" i="false" spc="0" strike="noStrike" sz="3300" u="none">
                <a:solidFill>
                  <a:srgbClr val="B32C16">
                    <a:shade val="75000"/>
                  </a:srgbClr>
                </a:solidFill>
                <a:latin typeface="Georgia"/>
                <a:ea typeface="Georgia"/>
                <a:cs typeface="Georgia"/>
              </a:rPr>
              <a:t>Спасибо за внимание!</a:t>
            </a:r>
            <a:endParaRPr b="false" baseline="0" cap="none" i="false" spc="0" strike="noStrike" sz="3300" u="none">
              <a:solidFill>
                <a:srgbClr val="B32C16">
                  <a:shade val="75000"/>
                </a:srgbClr>
              </a:solidFill>
              <a:latin typeface="Georgia"/>
              <a:ea typeface="Georgia"/>
              <a:cs typeface="Georgia"/>
            </a:endParaRPr>
          </a:p>
        </p:txBody>
      </p:sp>
      <p:sp>
        <p:nvSpPr>
          <p:cNvPr hidden="false" id="357" name="Shape 357"/>
          <p:cNvSpPr txBox="true"/>
          <p:nvPr isPhoto="false"/>
        </p:nvSpPr>
        <p:spPr>
          <a:xfrm flipH="false" flipV="false" rot="0">
            <a:off x="683568" y="2805693"/>
            <a:ext cx="3110750" cy="2286016"/>
          </a:xfrm>
          <a:prstGeom prst="rect">
            <a:avLst/>
          </a:prstGeom>
        </p:spPr>
        <p:txBody>
          <a:bodyPr bIns="45720" lIns="91440" rIns="91440" tIns="45720" vert="horz">
            <a:noAutofit/>
          </a:bodyPr>
          <a:p>
            <a:pPr algn="l" indent="0" marL="0" marR="0">
              <a:lnSpc>
                <a:spcPct val="100000"/>
              </a:lnSpc>
              <a:spcAft>
                <a:spcPts val="0"/>
              </a:spcAft>
            </a:pPr>
            <a:r>
              <a:rPr b="true" baseline="0" cap="none" i="false" spc="0" strike="noStrike" sz="1800" u="none">
                <a:solidFill>
                  <a:srgbClr val="050895"/>
                </a:solidFill>
                <a:latin typeface="Georgia"/>
                <a:ea typeface="Georgia"/>
                <a:cs typeface="Georgia"/>
              </a:rPr>
              <a:t> Наш адрес: </a:t>
            </a:r>
            <a:endParaRPr b="true" baseline="0" cap="none" i="false" spc="0" strike="noStrike" sz="1800" u="none">
              <a:solidFill>
                <a:srgbClr val="050895"/>
              </a:solidFill>
              <a:latin typeface="Georgia"/>
              <a:ea typeface="Georgia"/>
              <a:cs typeface="Georgia"/>
            </a:endParaRPr>
          </a:p>
          <a:p>
            <a:pPr algn="l" indent="0" marL="0" marR="0">
              <a:lnSpc>
                <a:spcPct val="100000"/>
              </a:lnSpc>
              <a:spcAft>
                <a:spcPts val="0"/>
              </a:spcAft>
            </a:pPr>
            <a:r>
              <a:rPr b="false" baseline="0" cap="none" i="false" spc="0" strike="noStrike" sz="1800" u="none">
                <a:solidFill>
                  <a:srgbClr val="050895"/>
                </a:solidFill>
                <a:latin typeface="+mn-lt"/>
                <a:ea typeface="+mn-ea"/>
                <a:cs typeface="+mn-cs"/>
              </a:rPr>
              <a:t>  </a:t>
            </a:r>
            <a:r>
              <a:rPr b="false" baseline="0" cap="none" i="true" spc="0" strike="noStrike" sz="1800" u="none">
                <a:solidFill>
                  <a:srgbClr val="050895"/>
                </a:solidFill>
                <a:latin typeface="+mn-lt"/>
                <a:ea typeface="+mn-ea"/>
                <a:cs typeface="+mn-cs"/>
              </a:rPr>
              <a:t>Краснодарский край,</a:t>
            </a:r>
            <a:endParaRPr b="false" baseline="0" cap="none" i="true" spc="0" strike="noStrike" sz="1800" u="none">
              <a:solidFill>
                <a:srgbClr val="050895"/>
              </a:solidFill>
              <a:latin typeface="+mn-lt"/>
              <a:ea typeface="+mn-ea"/>
              <a:cs typeface="+mn-cs"/>
            </a:endParaRPr>
          </a:p>
          <a:p>
            <a:pPr algn="l" indent="0" marL="0" marR="0">
              <a:lnSpc>
                <a:spcPct val="100000"/>
              </a:lnSpc>
              <a:spcAft>
                <a:spcPts val="0"/>
              </a:spcAft>
            </a:pPr>
            <a:r>
              <a:rPr b="false" baseline="0" cap="none" i="true" spc="0" strike="noStrike" sz="1800" u="none">
                <a:solidFill>
                  <a:srgbClr val="050895"/>
                </a:solidFill>
                <a:latin typeface="Georgia"/>
                <a:ea typeface="Georgia"/>
                <a:cs typeface="Georgia"/>
              </a:rPr>
              <a:t>  Лабинский район, </a:t>
            </a:r>
            <a:endParaRPr b="false" baseline="0" cap="none" i="true" spc="0" strike="noStrike" sz="1800" u="none">
              <a:solidFill>
                <a:srgbClr val="050895"/>
              </a:solidFill>
              <a:latin typeface="Georgia"/>
              <a:ea typeface="Georgia"/>
              <a:cs typeface="Georgia"/>
            </a:endParaRPr>
          </a:p>
          <a:p>
            <a:pPr algn="l" indent="0" marL="0" marR="0">
              <a:lnSpc>
                <a:spcPct val="100000"/>
              </a:lnSpc>
              <a:spcAft>
                <a:spcPts val="0"/>
              </a:spcAft>
            </a:pPr>
            <a:r>
              <a:rPr b="false" baseline="0" cap="none" i="true" spc="0" strike="noStrike" sz="1800" u="none">
                <a:solidFill>
                  <a:srgbClr val="050895"/>
                </a:solidFill>
                <a:latin typeface="+mn-lt"/>
                <a:ea typeface="+mn-ea"/>
                <a:cs typeface="+mn-cs"/>
              </a:rPr>
              <a:t>  ст. Вознесенская,</a:t>
            </a:r>
            <a:endParaRPr b="false" baseline="0" cap="none" i="true" spc="0" strike="noStrike" sz="1800" u="none">
              <a:solidFill>
                <a:srgbClr val="050895"/>
              </a:solidFill>
              <a:latin typeface="+mn-lt"/>
              <a:ea typeface="+mn-ea"/>
              <a:cs typeface="+mn-cs"/>
            </a:endParaRPr>
          </a:p>
          <a:p>
            <a:pPr algn="l" indent="0" marL="0" marR="0">
              <a:lnSpc>
                <a:spcPct val="100000"/>
              </a:lnSpc>
              <a:spcAft>
                <a:spcPts val="0"/>
              </a:spcAft>
            </a:pPr>
            <a:r>
              <a:rPr b="false" baseline="0" cap="none" i="true" spc="0" strike="noStrike" sz="1800" u="none">
                <a:solidFill>
                  <a:srgbClr val="050895"/>
                </a:solidFill>
                <a:latin typeface="Georgia"/>
                <a:ea typeface="Georgia"/>
                <a:cs typeface="Georgia"/>
              </a:rPr>
              <a:t>  ул. Мира 76.</a:t>
            </a:r>
            <a:endParaRPr b="false" baseline="0" cap="none" i="true" spc="0" strike="noStrike" sz="1800" u="none">
              <a:solidFill>
                <a:srgbClr val="050895"/>
              </a:solidFill>
              <a:latin typeface="Georgia"/>
              <a:ea typeface="Georgia"/>
              <a:cs typeface="Georgia"/>
            </a:endParaRPr>
          </a:p>
        </p:txBody>
      </p:sp>
      <p:pic>
        <p:nvPicPr>
          <p:cNvPr hidden="false" id="359" name="Picture 359"/>
          <p:cNvPicPr preferRelativeResize="true"/>
          <p:nvPr isPhoto="false"/>
        </p:nvPicPr>
        <p:blipFill>
          <a:blip r:embed="rId1"/>
          <a:stretch/>
        </p:blipFill>
        <p:spPr>
          <a:xfrm flipH="false" flipV="false" rot="0">
            <a:off x="3942114" y="1852769"/>
            <a:ext cx="1214446" cy="936563"/>
          </a:xfrm>
          <a:prstGeom prst="rect">
            <a:avLst/>
          </a:prstGeom>
        </p:spPr>
      </p:pic>
      <p:sp>
        <p:nvSpPr>
          <p:cNvPr hidden="false" id="360" name="Shape 360"/>
          <p:cNvSpPr txBox="true"/>
          <p:nvPr isPhoto="false"/>
        </p:nvSpPr>
        <p:spPr>
          <a:xfrm flipH="false" flipV="false" rot="0">
            <a:off x="3182950" y="3234321"/>
            <a:ext cx="5760640" cy="714379"/>
          </a:xfrm>
          <a:prstGeom prst="rect">
            <a:avLst/>
          </a:prstGeom>
        </p:spPr>
        <p:txBody>
          <a:bodyPr bIns="45720" lIns="91440" rIns="91440" tIns="45720" vert="horz">
            <a:noAutofit/>
          </a:bodyPr>
          <a:p>
            <a:pPr algn="ctr" indent="0" marL="0" marR="0">
              <a:lnSpc>
                <a:spcPct val="100000"/>
              </a:lnSpc>
              <a:spcAft>
                <a:spcPts val="0"/>
              </a:spcAft>
            </a:pPr>
            <a:r>
              <a:rPr b="true" baseline="0" cap="none" i="false" spc="0" strike="noStrike" sz="1600" u="none">
                <a:solidFill>
                  <a:srgbClr val="050895"/>
                </a:solidFill>
                <a:latin typeface="+mn-lt"/>
                <a:ea typeface="+mn-ea"/>
                <a:cs typeface="+mn-cs"/>
              </a:rPr>
              <a:t>Сайт: </a:t>
            </a:r>
            <a:r>
              <a:rPr b="false" baseline="0" cap="none" i="true" spc="0" strike="noStrike" sz="1600" u="sng">
                <a:solidFill>
                  <a:srgbClr val="050895"/>
                </a:solidFill>
                <a:latin typeface="+mn-lt"/>
                <a:ea typeface="+mn-ea"/>
                <a:cs typeface="+mn-cs"/>
              </a:rPr>
              <a:t>vtpp-spo.ru</a:t>
            </a:r>
            <a:r>
              <a:rPr b="false" baseline="0" cap="none" i="false" spc="0" strike="noStrike" sz="1600" u="none">
                <a:solidFill>
                  <a:srgbClr val="050895"/>
                </a:solidFill>
                <a:latin typeface="+mn-lt"/>
                <a:ea typeface="+mn-ea"/>
                <a:cs typeface="+mn-cs"/>
              </a:rPr>
              <a:t>,</a:t>
            </a:r>
            <a:r>
              <a:rPr b="false" baseline="0" cap="none" i="false" spc="0" strike="noStrike" sz="1600" u="none">
                <a:solidFill>
                  <a:srgbClr val="050895"/>
                </a:solidFill>
                <a:latin typeface="+mn-lt"/>
                <a:ea typeface="+mn-ea"/>
                <a:cs typeface="+mn-cs"/>
              </a:rPr>
              <a:t>  </a:t>
            </a:r>
            <a:endParaRPr b="false" baseline="0" cap="none" i="false" spc="0" strike="noStrike" sz="1600" u="none">
              <a:solidFill>
                <a:srgbClr val="050895"/>
              </a:solidFill>
              <a:latin typeface="+mn-lt"/>
              <a:ea typeface="+mn-ea"/>
              <a:cs typeface="+mn-cs"/>
            </a:endParaRPr>
          </a:p>
          <a:p>
            <a:pPr algn="ctr" indent="0" marL="0" marR="0">
              <a:lnSpc>
                <a:spcPct val="100000"/>
              </a:lnSpc>
              <a:spcAft>
                <a:spcPts val="0"/>
              </a:spcAft>
            </a:pPr>
            <a:r>
              <a:rPr b="true" baseline="0" cap="none" i="false" spc="0" strike="noStrike" sz="1600" u="none">
                <a:solidFill>
                  <a:srgbClr val="050895"/>
                </a:solidFill>
                <a:latin typeface="+mn-lt"/>
                <a:ea typeface="+mn-ea"/>
                <a:cs typeface="+mn-cs"/>
              </a:rPr>
              <a:t>   почта: </a:t>
            </a:r>
            <a:r>
              <a:rPr b="false" baseline="0" cap="none" i="true" spc="0" strike="noStrike" sz="1600" u="sng">
                <a:solidFill>
                  <a:srgbClr val="050895"/>
                </a:solidFill>
                <a:latin typeface="+mn-lt"/>
                <a:ea typeface="+mn-ea"/>
                <a:cs typeface="+mn-cs"/>
                <a:hlinkClick r:id="rId2"/>
              </a:rPr>
              <a:t>vkmp@mail.ru</a:t>
            </a:r>
            <a:endParaRPr b="false" baseline="0" cap="none" i="true" spc="0" strike="noStrike" sz="1600" u="sng">
              <a:solidFill>
                <a:srgbClr val="050895"/>
              </a:solidFill>
              <a:latin typeface="+mn-lt"/>
              <a:ea typeface="+mn-ea"/>
              <a:cs typeface="+mn-cs"/>
              <a:hlinkClick r:id="rId2"/>
            </a:endParaRPr>
          </a:p>
          <a:p>
            <a:pPr algn="ctr" indent="0" marL="0"/>
            <a:r>
              <a:rPr sz="1600" u="sng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priem.vtpp@mail.ru</a:t>
            </a:r>
            <a:endParaRPr sz="1600" u="sng">
              <a:solidFill>
                <a:schemeClr val="tx1"/>
              </a:solidFill>
              <a:latin typeface="+mn-lt"/>
              <a:ea typeface="+mn-ea"/>
              <a:cs typeface="+mn-cs"/>
              <a:hlinkClick r:id="rId3"/>
            </a:endParaRPr>
          </a:p>
          <a:p>
            <a:pPr algn="ctr" indent="0" marL="0"/>
            <a:endParaRPr b="false" baseline="0" cap="none" i="true" spc="0" strike="noStrike" sz="1600" u="sng">
              <a:solidFill>
                <a:srgbClr val="050895"/>
              </a:solidFill>
              <a:latin typeface="Georgia"/>
              <a:ea typeface="Georgia"/>
              <a:cs typeface="Georgia"/>
            </a:endParaRPr>
          </a:p>
          <a:p>
            <a:pPr algn="l" indent="0" marL="0"/>
            <a:r>
              <a:rPr b="true" sz="200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Ответственный секретарь приемной комиссии</a:t>
            </a:r>
            <a:endParaRPr b="true" sz="200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 algn="l" indent="0" marL="0"/>
            <a:r>
              <a:rPr b="true" sz="200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Заместитель </a:t>
            </a:r>
            <a:r>
              <a:rPr b="true" sz="200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директора по учебной работе  </a:t>
            </a:r>
            <a:r>
              <a:rPr b="true" sz="200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Ноздринова Римма Анатольевна +7(928)282-40-68</a:t>
            </a:r>
            <a:endParaRPr b="true" sz="2000">
              <a:solidFill>
                <a:srgbClr val="FFFF00"/>
              </a:solidFill>
              <a:latin typeface="+mn-lt"/>
              <a:ea typeface="+mn-ea"/>
              <a:cs typeface="+mn-cs"/>
            </a:endParaRPr>
          </a:p>
          <a:p>
            <a:pPr algn="l" indent="0" marL="0"/>
            <a:r>
              <a:rPr b="true" sz="200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</a:t>
            </a:r>
            <a:endParaRPr b="true" sz="200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 algn="l" indent="0" marL="0"/>
            <a:r>
              <a:rPr b="true" sz="200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Технический секретарь приемной комиссии </a:t>
            </a:r>
            <a:r>
              <a:rPr b="true" sz="200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Мукаилова</a:t>
            </a:r>
            <a:r>
              <a:rPr b="true" sz="200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 Любовь </a:t>
            </a:r>
            <a:r>
              <a:rPr b="true" sz="200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Ашурбековна</a:t>
            </a:r>
            <a:r>
              <a:rPr b="true" sz="200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 8(929)835-77-70</a:t>
            </a:r>
            <a:endParaRPr b="true" sz="2000">
              <a:solidFill>
                <a:srgbClr val="FFFF00"/>
              </a:solidFill>
              <a:latin typeface="+mn-lt"/>
              <a:ea typeface="+mn-ea"/>
              <a:cs typeface="+mn-cs"/>
            </a:endParaRPr>
          </a:p>
          <a:p>
            <a:pPr algn="ctr" indent="0" marL="0"/>
            <a:endParaRPr b="false" baseline="0" cap="none" i="true" spc="0" strike="noStrike" sz="1600" u="sng">
              <a:solidFill>
                <a:srgbClr val="050895"/>
              </a:solidFill>
              <a:latin typeface="Georgia"/>
              <a:ea typeface="Georgia"/>
              <a:cs typeface="Georgia"/>
            </a:endParaRPr>
          </a:p>
        </p:txBody>
      </p:sp>
      <p:sp>
        <p:nvSpPr>
          <p:cNvPr hidden="false" id="361" name="Shape 361"/>
          <p:cNvSpPr txBox="false"/>
          <p:nvPr isPhoto="false"/>
        </p:nvSpPr>
        <p:spPr>
          <a:xfrm flipH="false" flipV="false" rot="0">
            <a:off x="142844" y="214290"/>
            <a:ext cx="8812986" cy="338553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</a:bodyPr>
          <a:p>
            <a:pPr algn="ctr" indent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baseline="0" i="false" strike="noStrike" sz="1600" u="none">
                <a:solidFill>
                  <a:srgbClr val="FFFFFF"/>
                </a:solidFill>
                <a:latin typeface="+mn-lt"/>
                <a:ea typeface="+mn-ea"/>
                <a:cs typeface="+mn-cs"/>
              </a:rPr>
              <a:t>ВОЗНЕСЕНСКИЙ</a:t>
            </a:r>
            <a:r>
              <a:rPr i="false" strike="noStrike" sz="1600" u="none">
                <a:solidFill>
                  <a:srgbClr val="FFFFFF"/>
                </a:solidFill>
                <a:latin typeface="+mn-lt"/>
                <a:ea typeface="+mn-ea"/>
                <a:cs typeface="+mn-cs"/>
              </a:rPr>
              <a:t> ТЕХНИКУМ ПИЩЕВЫХ ПРОИЗВОДСТВ</a:t>
            </a:r>
            <a:endParaRPr baseline="0" i="false" strike="noStrike" sz="1600" u="none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hidden="false" id="363" name="Picture 363"/>
          <p:cNvPicPr preferRelativeResize="true"/>
          <p:nvPr isPhoto="false"/>
        </p:nvPicPr>
        <p:blipFill>
          <a:blip r:embed="rId4"/>
          <a:stretch/>
        </p:blipFill>
        <p:spPr>
          <a:xfrm flipH="false" flipV="false" rot="0">
            <a:off x="1115616" y="4941168"/>
            <a:ext cx="1257300" cy="1257300"/>
          </a:xfrm>
          <a:prstGeom prst="rect">
            <a:avLst/>
          </a:prstGeom>
        </p:spPr>
      </p:pic>
      <p:pic>
        <p:nvPicPr>
          <p:cNvPr hidden="false" id="365" name="Picture 365"/>
          <p:cNvPicPr preferRelativeResize="true"/>
          <p:nvPr isPhoto="false"/>
        </p:nvPicPr>
        <p:blipFill>
          <a:blip r:embed="rId5"/>
          <a:stretch/>
        </p:blipFill>
        <p:spPr>
          <a:xfrm flipH="false" flipV="false" rot="0">
            <a:off x="7452320" y="387204"/>
            <a:ext cx="1257300" cy="1257300"/>
          </a:xfrm>
          <a:prstGeom prst="rect">
            <a:avLst/>
          </a:prstGeom>
        </p:spPr>
      </p:pic>
    </p:spTree>
  </p:cSld>
</p:sld>
</file>

<file path=ppt/slides/slide3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>
  <p:cSld name="">
    <p:bg>
      <p:bgPr>
        <a:blipFill>
          <a:blip r:embed="rId3"/>
          <a:stretch>
            <a:fillRect b="0" l="-10000" r="-10000" t="0"/>
          </a:stretch>
        </a:blipFill>
      </p:bgPr>
    </p:bg>
    <p:spTree>
      <p:nvGrpSpPr>
        <p:cNvPr hidden="false" id="96" name="GroupShape 96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97" name="Shape 97"/>
          <p:cNvSpPr txBox="false"/>
          <p:nvPr isPhoto="false"/>
        </p:nvSpPr>
        <p:spPr>
          <a:xfrm flipH="false" flipV="false" rot="0">
            <a:off x="0" y="836712"/>
            <a:ext cx="9144000" cy="5306932"/>
          </a:xfrm>
          <a:prstGeom prst="roundRect">
            <a:avLst>
              <a:gd fmla="val 8296" name="adj"/>
            </a:avLst>
          </a:prstGeom>
          <a:solidFill>
            <a:schemeClr val="bg1"/>
          </a:solidFill>
          <a:ln w="25400">
            <a:solidFill>
              <a:schemeClr val="bg1"/>
            </a:solidFill>
            <a:prstDash val="solid"/>
          </a:ln>
        </p:spPr>
        <p:txBody>
          <a:bodyPr anchor="ctr" bIns="45720" lIns="91440" rIns="91440" tIns="45720"/>
          <a:p>
            <a:pPr algn="ctr" indent="0" marL="0"/>
            <a:endParaRPr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hidden="false" id="98" name="Shape 98"/>
          <p:cNvSpPr txBox="false"/>
          <p:nvPr isPhoto="false"/>
        </p:nvSpPr>
        <p:spPr>
          <a:xfrm flipH="false" flipV="false" rot="0">
            <a:off x="0" y="210126"/>
            <a:ext cx="9144000" cy="707885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</a:bodyPr>
          <a:p>
            <a:pPr algn="ctr" indent="0" marL="0"/>
            <a:r>
              <a:rPr sz="16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СПЕЦИАЛЬНОСТИ                                      </a:t>
            </a:r>
            <a:r>
              <a:rPr b="true" sz="160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</a:t>
            </a:r>
            <a:endParaRPr b="true" sz="160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 algn="ctr" indent="0" marL="0"/>
            <a:r>
              <a:rPr b="true" sz="24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19.02.11 Технология продуктов питания из растительного сырья</a:t>
            </a:r>
            <a:endParaRPr b="true" sz="24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hidden="false" id="99" name="Shape 99"/>
          <p:cNvSpPr txBox="true"/>
          <p:nvPr isPhoto="false"/>
        </p:nvSpPr>
        <p:spPr>
          <a:xfrm flipH="false" flipV="false" rot="0">
            <a:off x="251519" y="1215918"/>
            <a:ext cx="3672408" cy="4661354"/>
          </a:xfrm>
          <a:prstGeom prst="rect">
            <a:avLst/>
          </a:prstGeom>
        </p:spPr>
        <p:txBody>
          <a:bodyPr bIns="45720" lIns="91440" rIns="91440" tIns="45720" vert="horz">
            <a:noAutofit/>
          </a:bodyPr>
          <a:lstStyle>
            <a:defPPr/>
            <a:lvl1pPr algn="l" indent="0" lvl="0" marL="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indent="0" lvl="1" marL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indent="0" lvl="2" marL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indent="0" lvl="3" marL="13716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indent="0" lvl="4" marL="18288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algn="l" indent="0" lvl="5" marL="22860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algn="l" indent="0" lvl="6" marL="2743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algn="l" indent="0" lvl="7" marL="3200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algn="l" indent="0" lvl="8" marL="36576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indent="0" marL="0"/>
            <a:endParaRPr b="true" sz="180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 algn="l" indent="0" marL="0"/>
            <a:r>
              <a:rPr b="true" sz="180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</a:t>
            </a:r>
            <a:r>
              <a:rPr sz="1800">
                <a:solidFill>
                  <a:srgbClr val="050895"/>
                </a:solidFill>
                <a:latin typeface="+mn-lt"/>
                <a:ea typeface="+mn-ea"/>
                <a:cs typeface="+mn-cs"/>
              </a:rPr>
              <a:t>Направления:</a:t>
            </a:r>
            <a:endParaRPr sz="1800">
              <a:solidFill>
                <a:srgbClr val="050895"/>
              </a:solidFill>
              <a:latin typeface="+mn-lt"/>
              <a:ea typeface="+mn-ea"/>
              <a:cs typeface="+mn-cs"/>
            </a:endParaRPr>
          </a:p>
          <a:p>
            <a:pPr indent="-285750" lvl="0" marL="285750">
              <a:buChar char="-"/>
            </a:pPr>
            <a:r>
              <a:rPr b="true">
                <a:solidFill>
                  <a:srgbClr val="050895"/>
                </a:solidFill>
              </a:rPr>
              <a:t>Технология </a:t>
            </a:r>
            <a:r>
              <a:rPr b="true">
                <a:solidFill>
                  <a:srgbClr val="050895"/>
                </a:solidFill>
              </a:rPr>
              <a:t>хлеба, хлебобулочных, макаронных и кондитерских </a:t>
            </a:r>
            <a:r>
              <a:rPr b="true">
                <a:solidFill>
                  <a:srgbClr val="050895"/>
                </a:solidFill>
              </a:rPr>
              <a:t>изделий</a:t>
            </a:r>
            <a:endParaRPr b="true">
              <a:solidFill>
                <a:srgbClr val="050895"/>
              </a:solidFill>
            </a:endParaRPr>
          </a:p>
          <a:p>
            <a:pPr lvl="0"/>
            <a:r>
              <a:rPr i="true">
                <a:solidFill>
                  <a:srgbClr val="050895"/>
                </a:solidFill>
              </a:rPr>
              <a:t>Область  </a:t>
            </a:r>
            <a:r>
              <a:rPr i="true">
                <a:solidFill>
                  <a:srgbClr val="050895"/>
                </a:solidFill>
              </a:rPr>
              <a:t>профессиональной </a:t>
            </a:r>
            <a:endParaRPr i="true">
              <a:solidFill>
                <a:srgbClr val="050895"/>
              </a:solidFill>
            </a:endParaRPr>
          </a:p>
          <a:p>
            <a:pPr lvl="0"/>
            <a:r>
              <a:rPr i="true">
                <a:solidFill>
                  <a:srgbClr val="050895"/>
                </a:solidFill>
              </a:rPr>
              <a:t>деятельности выпускника </a:t>
            </a:r>
            <a:endParaRPr i="true">
              <a:solidFill>
                <a:srgbClr val="050895"/>
              </a:solidFill>
            </a:endParaRPr>
          </a:p>
          <a:p>
            <a:pPr lvl="0"/>
            <a:r>
              <a:rPr i="true">
                <a:solidFill>
                  <a:srgbClr val="050895"/>
                </a:solidFill>
              </a:rPr>
              <a:t>являются: организация и ведение технологических процессов производства хлеба, </a:t>
            </a:r>
            <a:endParaRPr i="true">
              <a:solidFill>
                <a:srgbClr val="050895"/>
              </a:solidFill>
            </a:endParaRPr>
          </a:p>
          <a:p>
            <a:pPr lvl="0"/>
            <a:r>
              <a:rPr i="true">
                <a:solidFill>
                  <a:srgbClr val="050895"/>
                </a:solidFill>
              </a:rPr>
              <a:t>хлебобулочных, кондитерских и макаронных изделий</a:t>
            </a:r>
            <a:endParaRPr i="true">
              <a:solidFill>
                <a:srgbClr val="050895"/>
              </a:solidFill>
            </a:endParaRPr>
          </a:p>
          <a:p>
            <a:r>
              <a:rPr b="true">
                <a:solidFill>
                  <a:srgbClr val="050895"/>
                </a:solidFill>
              </a:rPr>
              <a:t>Квалификация: </a:t>
            </a:r>
            <a:r>
              <a:rPr i="true">
                <a:solidFill>
                  <a:srgbClr val="050895"/>
                </a:solidFill>
              </a:rPr>
              <a:t>техник-технолог</a:t>
            </a:r>
            <a:endParaRPr i="true">
              <a:solidFill>
                <a:srgbClr val="050895"/>
              </a:solidFill>
            </a:endParaRPr>
          </a:p>
          <a:p>
            <a:pPr lvl="0"/>
            <a:endParaRPr i="true">
              <a:solidFill>
                <a:srgbClr val="050895"/>
              </a:solidFill>
            </a:endParaRPr>
          </a:p>
          <a:p>
            <a:r>
              <a:rPr b="true">
                <a:solidFill>
                  <a:srgbClr val="050895"/>
                </a:solidFill>
              </a:rPr>
              <a:t> </a:t>
            </a:r>
            <a:endParaRPr i="true">
              <a:solidFill>
                <a:srgbClr val="050895"/>
              </a:solidFill>
            </a:endParaRPr>
          </a:p>
          <a:p>
            <a:endParaRPr i="true">
              <a:solidFill>
                <a:srgbClr val="050895"/>
              </a:solidFill>
            </a:endParaRPr>
          </a:p>
        </p:txBody>
      </p:sp>
      <p:pic>
        <p:nvPicPr>
          <p:cNvPr hidden="false" id="101" name="Picture 101"/>
          <p:cNvPicPr preferRelativeResize="true"/>
          <p:nvPr isPhoto="false"/>
        </p:nvPicPr>
        <p:blipFill>
          <a:blip r:embed="rId1"/>
          <a:stretch/>
        </p:blipFill>
        <p:spPr>
          <a:xfrm flipH="false" flipV="false" rot="0">
            <a:off x="4188073" y="908720"/>
            <a:ext cx="4056334" cy="5744957"/>
          </a:xfrm>
          <a:prstGeom prst="ellipse">
            <a:avLst/>
          </a:prstGeom>
          <a:ln w="63500">
            <a:solidFill>
              <a:schemeClr val="bg1"/>
            </a:solidFill>
            <a:prstDash val="solid"/>
          </a:ln>
        </p:spPr>
      </p:pic>
      <p:pic>
        <p:nvPicPr>
          <p:cNvPr hidden="false" id="103" name="Picture 103"/>
          <p:cNvPicPr preferRelativeResize="true"/>
          <p:nvPr isPhoto="false"/>
        </p:nvPicPr>
        <p:blipFill>
          <a:blip r:embed="rId2"/>
          <a:stretch/>
        </p:blipFill>
        <p:spPr>
          <a:xfrm flipH="false" flipV="false" rot="0">
            <a:off x="107504" y="5514994"/>
            <a:ext cx="1257300" cy="1257299"/>
          </a:xfrm>
          <a:prstGeom prst="rect">
            <a:avLst/>
          </a:prstGeom>
        </p:spPr>
      </p:pic>
    </p:spTree>
  </p:cSld>
</p:sld>
</file>

<file path=ppt/slides/slide4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>
  <p:cSld name="">
    <p:bg>
      <p:bgPr>
        <a:blipFill>
          <a:blip r:embed="rId3"/>
          <a:stretch>
            <a:fillRect b="0" l="-10000" r="-10000" t="0"/>
          </a:stretch>
        </a:blipFill>
      </p:bgPr>
    </p:bg>
    <p:spTree>
      <p:nvGrpSpPr>
        <p:cNvPr hidden="false" id="104" name="GroupShape 104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105" name="Shape 105"/>
          <p:cNvSpPr txBox="false"/>
          <p:nvPr isPhoto="false"/>
        </p:nvSpPr>
        <p:spPr>
          <a:xfrm flipH="false" flipV="false" rot="0">
            <a:off x="-7271" y="1052736"/>
            <a:ext cx="9144000" cy="5306932"/>
          </a:xfrm>
          <a:prstGeom prst="roundRect">
            <a:avLst>
              <a:gd fmla="val 8296" name="adj"/>
            </a:avLst>
          </a:prstGeom>
          <a:solidFill>
            <a:schemeClr val="bg1"/>
          </a:solidFill>
          <a:ln w="25400">
            <a:solidFill>
              <a:schemeClr val="bg1"/>
            </a:solidFill>
            <a:prstDash val="solid"/>
          </a:ln>
        </p:spPr>
        <p:txBody>
          <a:bodyPr anchor="ctr" bIns="45720" lIns="91440" rIns="91440" tIns="45720"/>
          <a:p>
            <a:pPr algn="ctr" indent="0" marL="0"/>
            <a:endParaRPr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hidden="false" id="106" name="Shape 106"/>
          <p:cNvSpPr txBox="false"/>
          <p:nvPr isPhoto="false"/>
        </p:nvSpPr>
        <p:spPr>
          <a:xfrm flipH="false" flipV="false" rot="0">
            <a:off x="0" y="0"/>
            <a:ext cx="9144000" cy="892552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</a:bodyPr>
          <a:p>
            <a:pPr algn="ctr" indent="0" marL="0"/>
            <a:r>
              <a:rPr sz="16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СПЕЦИАЛЬНОСТИ                                      </a:t>
            </a:r>
            <a:r>
              <a:rPr b="true" sz="160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</a:t>
            </a:r>
            <a:endParaRPr b="true" sz="160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 algn="ctr" indent="0" marL="0"/>
            <a:r>
              <a:rPr b="true" sz="18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15.02.06 Монтаж и техническая эксплуатация холодильно-компрессорных и </a:t>
            </a:r>
            <a:r>
              <a:rPr b="true" sz="18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теплонасосных</a:t>
            </a:r>
            <a:r>
              <a:rPr b="true" sz="18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машин и установок (по отраслям)</a:t>
            </a:r>
            <a:endParaRPr b="true" sz="18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hidden="false" id="107" name="Shape 107"/>
          <p:cNvSpPr txBox="true"/>
          <p:nvPr isPhoto="false"/>
        </p:nvSpPr>
        <p:spPr>
          <a:xfrm flipH="false" flipV="false" rot="0">
            <a:off x="179512" y="3617602"/>
            <a:ext cx="5256584" cy="3382138"/>
          </a:xfrm>
          <a:prstGeom prst="rect">
            <a:avLst/>
          </a:prstGeom>
        </p:spPr>
        <p:txBody>
          <a:bodyPr bIns="45720" lIns="91440" rIns="91440" tIns="45720" vert="horz">
            <a:noAutofit/>
          </a:bodyPr>
          <a:p>
            <a:pPr algn="l" indent="0" marL="0"/>
            <a:r>
              <a:rPr sz="1800">
                <a:solidFill>
                  <a:srgbClr val="050895"/>
                </a:solidFill>
                <a:latin typeface="+mn-lt"/>
                <a:ea typeface="+mn-ea"/>
                <a:cs typeface="+mn-cs"/>
              </a:rPr>
              <a:t>Направления:</a:t>
            </a:r>
            <a:endParaRPr sz="1800">
              <a:solidFill>
                <a:srgbClr val="050895"/>
              </a:solidFill>
              <a:latin typeface="+mn-lt"/>
              <a:ea typeface="+mn-ea"/>
              <a:cs typeface="+mn-cs"/>
            </a:endParaRPr>
          </a:p>
          <a:p>
            <a:pPr algn="l" indent="0" marL="0"/>
            <a:r>
              <a:rPr b="true" sz="1800">
                <a:solidFill>
                  <a:srgbClr val="050895"/>
                </a:solidFill>
                <a:latin typeface="+mn-lt"/>
                <a:ea typeface="+mn-ea"/>
                <a:cs typeface="+mn-cs"/>
              </a:rPr>
              <a:t>1)Техник </a:t>
            </a:r>
            <a:r>
              <a:rPr b="true" sz="1800">
                <a:solidFill>
                  <a:srgbClr val="050895"/>
                </a:solidFill>
                <a:latin typeface="+mn-lt"/>
                <a:ea typeface="+mn-ea"/>
                <a:cs typeface="+mn-cs"/>
              </a:rPr>
              <a:t>по </a:t>
            </a:r>
            <a:r>
              <a:rPr b="true" sz="1800">
                <a:solidFill>
                  <a:srgbClr val="050895"/>
                </a:solidFill>
                <a:latin typeface="+mn-lt"/>
                <a:ea typeface="+mn-ea"/>
                <a:cs typeface="+mn-cs"/>
              </a:rPr>
              <a:t>теплонасосному</a:t>
            </a:r>
            <a:r>
              <a:rPr b="true" sz="1800">
                <a:solidFill>
                  <a:srgbClr val="050895"/>
                </a:solidFill>
                <a:latin typeface="+mn-lt"/>
                <a:ea typeface="+mn-ea"/>
                <a:cs typeface="+mn-cs"/>
              </a:rPr>
              <a:t> </a:t>
            </a:r>
            <a:r>
              <a:rPr b="true" sz="1800">
                <a:solidFill>
                  <a:srgbClr val="050895"/>
                </a:solidFill>
                <a:latin typeface="+mn-lt"/>
                <a:ea typeface="+mn-ea"/>
                <a:cs typeface="+mn-cs"/>
              </a:rPr>
              <a:t>оборудованию;</a:t>
            </a:r>
            <a:endParaRPr b="true" sz="1800">
              <a:solidFill>
                <a:srgbClr val="050895"/>
              </a:solidFill>
              <a:latin typeface="+mn-lt"/>
              <a:ea typeface="+mn-ea"/>
              <a:cs typeface="+mn-cs"/>
            </a:endParaRPr>
          </a:p>
          <a:p>
            <a:pPr algn="l" indent="0" marL="0"/>
            <a:r>
              <a:rPr i="true" sz="1800">
                <a:solidFill>
                  <a:srgbClr val="050895"/>
                </a:solidFill>
                <a:latin typeface="+mn-lt"/>
                <a:ea typeface="+mn-ea"/>
                <a:cs typeface="+mn-cs"/>
              </a:rPr>
              <a:t>Область  </a:t>
            </a:r>
            <a:r>
              <a:rPr i="true" sz="1800">
                <a:solidFill>
                  <a:srgbClr val="050895"/>
                </a:solidFill>
                <a:latin typeface="+mn-lt"/>
                <a:ea typeface="+mn-ea"/>
                <a:cs typeface="+mn-cs"/>
              </a:rPr>
              <a:t>профессиональной </a:t>
            </a:r>
            <a:endParaRPr i="true" sz="1800">
              <a:solidFill>
                <a:srgbClr val="050895"/>
              </a:solidFill>
              <a:latin typeface="+mn-lt"/>
              <a:ea typeface="+mn-ea"/>
              <a:cs typeface="+mn-cs"/>
            </a:endParaRPr>
          </a:p>
          <a:p>
            <a:pPr algn="l" indent="0" marL="0"/>
            <a:r>
              <a:rPr i="true" sz="1800">
                <a:solidFill>
                  <a:srgbClr val="050895"/>
                </a:solidFill>
                <a:latin typeface="+mn-lt"/>
                <a:ea typeface="+mn-ea"/>
                <a:cs typeface="+mn-cs"/>
              </a:rPr>
              <a:t>деятельности выпускника </a:t>
            </a:r>
            <a:endParaRPr i="true" sz="1800">
              <a:solidFill>
                <a:srgbClr val="050895"/>
              </a:solidFill>
              <a:latin typeface="+mn-lt"/>
              <a:ea typeface="+mn-ea"/>
              <a:cs typeface="+mn-cs"/>
            </a:endParaRPr>
          </a:p>
          <a:p>
            <a:pPr algn="l" indent="0" marL="0"/>
            <a:r>
              <a:rPr i="true" sz="1800">
                <a:solidFill>
                  <a:srgbClr val="050895"/>
                </a:solidFill>
                <a:latin typeface="+mn-lt"/>
                <a:ea typeface="+mn-ea"/>
                <a:cs typeface="+mn-cs"/>
              </a:rPr>
              <a:t>являются: организация и проведение работ по монтажу, технической эксплуатации и обслуживанию, ремонту и испытанию </a:t>
            </a:r>
            <a:r>
              <a:rPr i="true" sz="1800">
                <a:solidFill>
                  <a:srgbClr val="050895"/>
                </a:solidFill>
                <a:latin typeface="+mn-lt"/>
                <a:ea typeface="+mn-ea"/>
                <a:cs typeface="+mn-cs"/>
              </a:rPr>
              <a:t>теплонасосных</a:t>
            </a:r>
            <a:r>
              <a:rPr i="true" sz="1800">
                <a:solidFill>
                  <a:srgbClr val="050895"/>
                </a:solidFill>
                <a:latin typeface="+mn-lt"/>
                <a:ea typeface="+mn-ea"/>
                <a:cs typeface="+mn-cs"/>
              </a:rPr>
              <a:t> машин и установок </a:t>
            </a:r>
            <a:r>
              <a:rPr b="true" sz="1800">
                <a:solidFill>
                  <a:srgbClr val="050895"/>
                </a:solidFill>
                <a:latin typeface="+mn-lt"/>
                <a:ea typeface="+mn-ea"/>
                <a:cs typeface="+mn-cs"/>
              </a:rPr>
              <a:t>Квалификация</a:t>
            </a:r>
            <a:r>
              <a:rPr b="true" sz="1800">
                <a:solidFill>
                  <a:srgbClr val="050895"/>
                </a:solidFill>
                <a:latin typeface="+mn-lt"/>
                <a:ea typeface="+mn-ea"/>
                <a:cs typeface="+mn-cs"/>
              </a:rPr>
              <a:t>: </a:t>
            </a:r>
            <a:r>
              <a:rPr i="true" sz="1800">
                <a:solidFill>
                  <a:srgbClr val="050895"/>
                </a:solidFill>
                <a:latin typeface="+mn-lt"/>
                <a:ea typeface="+mn-ea"/>
                <a:cs typeface="+mn-cs"/>
              </a:rPr>
              <a:t>техник</a:t>
            </a:r>
            <a:endParaRPr i="true" sz="1800">
              <a:solidFill>
                <a:srgbClr val="050895"/>
              </a:solidFill>
              <a:latin typeface="+mn-lt"/>
              <a:ea typeface="+mn-ea"/>
              <a:cs typeface="+mn-cs"/>
            </a:endParaRPr>
          </a:p>
          <a:p>
            <a:pPr algn="l" indent="0" marL="0"/>
            <a:endParaRPr i="true" sz="1800">
              <a:solidFill>
                <a:srgbClr val="050895"/>
              </a:solidFill>
              <a:latin typeface="+mn-lt"/>
              <a:ea typeface="+mn-ea"/>
              <a:cs typeface="+mn-cs"/>
            </a:endParaRPr>
          </a:p>
          <a:p>
            <a:pPr algn="l" indent="0" marL="0"/>
            <a:r>
              <a:rPr b="true" sz="1800">
                <a:solidFill>
                  <a:srgbClr val="050895"/>
                </a:solidFill>
                <a:latin typeface="+mn-lt"/>
                <a:ea typeface="+mn-ea"/>
                <a:cs typeface="+mn-cs"/>
              </a:rPr>
              <a:t> </a:t>
            </a:r>
            <a:endParaRPr i="true" sz="1800">
              <a:solidFill>
                <a:srgbClr val="050895"/>
              </a:solidFill>
              <a:latin typeface="+mn-lt"/>
              <a:ea typeface="+mn-ea"/>
              <a:cs typeface="+mn-cs"/>
            </a:endParaRPr>
          </a:p>
          <a:p>
            <a:pPr algn="l" indent="0" marL="0"/>
            <a:endParaRPr i="true" sz="1800">
              <a:solidFill>
                <a:srgbClr val="050895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hidden="false" id="109" name="Picture 109"/>
          <p:cNvPicPr preferRelativeResize="true"/>
          <p:nvPr isPhoto="false"/>
        </p:nvPicPr>
        <p:blipFill>
          <a:blip r:embed="rId1"/>
          <a:srcRect b="0" l="7896" r="0" t="0"/>
          <a:stretch/>
        </p:blipFill>
        <p:spPr>
          <a:xfrm flipH="false" flipV="false" rot="0">
            <a:off x="5200614" y="3618262"/>
            <a:ext cx="3857620" cy="3212453"/>
          </a:xfrm>
          <a:prstGeom prst="ellipse">
            <a:avLst/>
          </a:prstGeom>
          <a:ln w="63500">
            <a:solidFill>
              <a:schemeClr val="bg1"/>
            </a:solidFill>
            <a:prstDash val="solid"/>
          </a:ln>
        </p:spPr>
      </p:pic>
      <p:sp>
        <p:nvSpPr>
          <p:cNvPr hidden="false" id="110" name="Shape 110"/>
          <p:cNvSpPr txBox="true"/>
          <p:nvPr isPhoto="false"/>
        </p:nvSpPr>
        <p:spPr>
          <a:xfrm flipH="false" flipV="false" rot="0">
            <a:off x="4429124" y="214290"/>
            <a:ext cx="4714876" cy="3927594"/>
          </a:xfrm>
          <a:prstGeom prst="rect">
            <a:avLst/>
          </a:prstGeom>
        </p:spPr>
        <p:txBody>
          <a:bodyPr bIns="45720" lIns="91440" rIns="91440" tIns="45720" vert="horz">
            <a:noAutofit/>
          </a:bodyPr>
          <a:lstStyle>
            <a:defPPr/>
            <a:lvl1pPr algn="l" indent="0" lvl="0" marL="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indent="0" lvl="1" marL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indent="0" lvl="2" marL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indent="0" lvl="3" marL="13716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indent="0" lvl="4" marL="18288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algn="l" indent="0" lvl="5" marL="22860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algn="l" indent="0" lvl="6" marL="2743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algn="l" indent="0" lvl="7" marL="3200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algn="l" indent="0" lvl="8" marL="36576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indent="0" marL="0"/>
            <a:endParaRPr b="true" sz="1800">
              <a:solidFill>
                <a:srgbClr val="050895"/>
              </a:solidFill>
              <a:latin typeface="+mn-lt"/>
              <a:ea typeface="+mn-ea"/>
              <a:cs typeface="+mn-cs"/>
            </a:endParaRPr>
          </a:p>
          <a:p>
            <a:pPr algn="ctr" indent="0" marL="0"/>
            <a:endParaRPr b="true" sz="1800">
              <a:solidFill>
                <a:srgbClr val="050895"/>
              </a:solidFill>
              <a:latin typeface="+mn-lt"/>
              <a:ea typeface="+mn-ea"/>
              <a:cs typeface="+mn-cs"/>
            </a:endParaRPr>
          </a:p>
          <a:p>
            <a:pPr algn="ctr" indent="0" marL="0"/>
            <a:endParaRPr b="true" sz="1800">
              <a:solidFill>
                <a:srgbClr val="050895"/>
              </a:solidFill>
              <a:latin typeface="+mn-lt"/>
              <a:ea typeface="+mn-ea"/>
              <a:cs typeface="+mn-cs"/>
            </a:endParaRPr>
          </a:p>
          <a:p>
            <a:pPr indent="-342900" marL="342900">
              <a:buFont typeface="+mn-lt"/>
              <a:buAutoNum startAt="1" type="arabicParenR"/>
            </a:pPr>
            <a:r>
              <a:rPr b="true">
                <a:solidFill>
                  <a:srgbClr val="050895"/>
                </a:solidFill>
              </a:rPr>
              <a:t>Техник </a:t>
            </a:r>
            <a:r>
              <a:rPr b="true">
                <a:solidFill>
                  <a:srgbClr val="050895"/>
                </a:solidFill>
              </a:rPr>
              <a:t>по холодильно-вентиляционной технике и системам кондиционирования </a:t>
            </a:r>
            <a:r>
              <a:rPr b="true">
                <a:solidFill>
                  <a:srgbClr val="050895"/>
                </a:solidFill>
              </a:rPr>
              <a:t>воздуха: </a:t>
            </a:r>
            <a:r>
              <a:rPr i="true">
                <a:solidFill>
                  <a:srgbClr val="050895"/>
                </a:solidFill>
              </a:rPr>
              <a:t>организация и проведение </a:t>
            </a:r>
            <a:endParaRPr i="true">
              <a:solidFill>
                <a:srgbClr val="050895"/>
              </a:solidFill>
            </a:endParaRPr>
          </a:p>
          <a:p>
            <a:pPr lvl="0"/>
            <a:r>
              <a:rPr i="true">
                <a:solidFill>
                  <a:srgbClr val="050895"/>
                </a:solidFill>
              </a:rPr>
              <a:t>работ по монтажу,  эксплуатации, </a:t>
            </a:r>
            <a:endParaRPr i="true">
              <a:solidFill>
                <a:srgbClr val="050895"/>
              </a:solidFill>
            </a:endParaRPr>
          </a:p>
          <a:p>
            <a:pPr lvl="0"/>
            <a:r>
              <a:rPr i="true">
                <a:solidFill>
                  <a:srgbClr val="050895"/>
                </a:solidFill>
              </a:rPr>
              <a:t>реконструкции  и проектированию </a:t>
            </a:r>
            <a:r>
              <a:rPr>
                <a:solidFill>
                  <a:srgbClr val="050895"/>
                </a:solidFill>
              </a:rPr>
              <a:t>холодильно-вентиляционной технике</a:t>
            </a:r>
            <a:endParaRPr i="true">
              <a:solidFill>
                <a:srgbClr val="050895"/>
              </a:solidFill>
            </a:endParaRPr>
          </a:p>
          <a:p>
            <a:pPr lvl="0"/>
            <a:r>
              <a:rPr i="true">
                <a:solidFill>
                  <a:srgbClr val="050895"/>
                </a:solidFill>
              </a:rPr>
              <a:t>систем вентиляции и кондиционирования.</a:t>
            </a:r>
            <a:endParaRPr i="true">
              <a:solidFill>
                <a:srgbClr val="050895"/>
              </a:solidFill>
            </a:endParaRPr>
          </a:p>
          <a:p>
            <a:r>
              <a:rPr b="true">
                <a:solidFill>
                  <a:srgbClr val="050895"/>
                </a:solidFill>
              </a:rPr>
              <a:t>Квалификация: </a:t>
            </a:r>
            <a:r>
              <a:rPr i="true">
                <a:solidFill>
                  <a:srgbClr val="050895"/>
                </a:solidFill>
              </a:rPr>
              <a:t>техник</a:t>
            </a:r>
            <a:endParaRPr i="true">
              <a:solidFill>
                <a:srgbClr val="050895"/>
              </a:solidFill>
            </a:endParaRPr>
          </a:p>
          <a:p>
            <a:pPr lvl="0"/>
            <a:endParaRPr i="true">
              <a:solidFill>
                <a:srgbClr val="050895"/>
              </a:solidFill>
            </a:endParaRPr>
          </a:p>
          <a:p>
            <a:pPr lvl="0"/>
            <a:endParaRPr i="true">
              <a:solidFill>
                <a:srgbClr val="050895"/>
              </a:solidFill>
            </a:endParaRPr>
          </a:p>
          <a:p>
            <a:r>
              <a:rPr b="true">
                <a:solidFill>
                  <a:srgbClr val="050895"/>
                </a:solidFill>
              </a:rPr>
              <a:t> </a:t>
            </a:r>
            <a:endParaRPr i="true">
              <a:solidFill>
                <a:srgbClr val="050895"/>
              </a:solidFill>
            </a:endParaRPr>
          </a:p>
          <a:p>
            <a:pPr lvl="0"/>
            <a:endParaRPr i="true">
              <a:solidFill>
                <a:srgbClr val="050895"/>
              </a:solidFill>
            </a:endParaRPr>
          </a:p>
          <a:p>
            <a:pPr lvl="0"/>
            <a:endParaRPr i="true">
              <a:solidFill>
                <a:srgbClr val="050895"/>
              </a:solidFill>
            </a:endParaRPr>
          </a:p>
        </p:txBody>
      </p:sp>
      <p:pic>
        <p:nvPicPr>
          <p:cNvPr hidden="false" id="112" name="Picture 112"/>
          <p:cNvPicPr preferRelativeResize="true"/>
          <p:nvPr isPhoto="false"/>
        </p:nvPicPr>
        <p:blipFill>
          <a:blip r:embed="rId2"/>
          <a:stretch/>
        </p:blipFill>
        <p:spPr>
          <a:xfrm flipH="false" flipV="false" rot="0">
            <a:off x="285901" y="1153398"/>
            <a:ext cx="3850050" cy="2550033"/>
          </a:xfrm>
          <a:prstGeom prst="ellipse">
            <a:avLst/>
          </a:prstGeom>
          <a:ln w="63500">
            <a:solidFill>
              <a:schemeClr val="bg1"/>
            </a:solidFill>
            <a:prstDash val="solid"/>
          </a:ln>
        </p:spPr>
      </p:pic>
    </p:spTree>
  </p:cSld>
</p:sld>
</file>

<file path=ppt/slides/slide5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>
  <p:cSld name="">
    <p:bg>
      <p:bgPr>
        <a:blipFill>
          <a:blip r:embed="rId3"/>
          <a:stretch>
            <a:fillRect b="0" l="-10000" r="-10000" t="0"/>
          </a:stretch>
        </a:blipFill>
      </p:bgPr>
    </p:bg>
    <p:spTree>
      <p:nvGrpSpPr>
        <p:cNvPr hidden="false" id="113" name="GroupShape 113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114" name="Shape 114"/>
          <p:cNvSpPr txBox="false"/>
          <p:nvPr isPhoto="false"/>
        </p:nvSpPr>
        <p:spPr>
          <a:xfrm flipH="false" flipV="false" rot="0">
            <a:off x="0" y="928669"/>
            <a:ext cx="9144000" cy="4960141"/>
          </a:xfrm>
          <a:prstGeom prst="roundRect">
            <a:avLst>
              <a:gd fmla="val 8296" name="adj"/>
            </a:avLst>
          </a:prstGeom>
          <a:solidFill>
            <a:schemeClr val="bg1"/>
          </a:solidFill>
          <a:ln w="25400">
            <a:solidFill>
              <a:schemeClr val="bg1"/>
            </a:solidFill>
            <a:prstDash val="solid"/>
          </a:ln>
        </p:spPr>
        <p:txBody>
          <a:bodyPr anchor="ctr" bIns="45720" lIns="91440" rIns="91440" tIns="45720"/>
          <a:p>
            <a:pPr algn="ctr" indent="0" marL="0"/>
            <a:endParaRPr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hidden="false" id="115" name="Shape 115"/>
          <p:cNvSpPr txBox="false"/>
          <p:nvPr isPhoto="false"/>
        </p:nvSpPr>
        <p:spPr>
          <a:xfrm flipH="false" flipV="false" rot="0">
            <a:off x="0" y="210126"/>
            <a:ext cx="9144000" cy="338553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</a:bodyPr>
          <a:p>
            <a:pPr algn="ctr" indent="0" marL="0"/>
            <a:r>
              <a:rPr sz="16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СПЕЦИАЛЬНОСТИ</a:t>
            </a:r>
            <a:endParaRPr sz="16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hidden="false" id="117" name="Picture 117"/>
          <p:cNvPicPr preferRelativeResize="true"/>
          <p:nvPr isPhoto="false"/>
        </p:nvPicPr>
        <p:blipFill>
          <a:blip r:embed="rId1"/>
          <a:srcRect b="18147" l="28055" r="27950" t="24953"/>
          <a:stretch/>
        </p:blipFill>
        <p:spPr>
          <a:xfrm flipH="false" flipV="false" rot="0">
            <a:off x="92807" y="2266352"/>
            <a:ext cx="5857883" cy="4258992"/>
          </a:xfrm>
          <a:prstGeom prst="roundRect">
            <a:avLst>
              <a:gd fmla="val 8594" name="adj"/>
            </a:avLst>
          </a:prstGeom>
          <a:ln>
            <a:noFill/>
          </a:ln>
        </p:spPr>
      </p:pic>
      <p:sp>
        <p:nvSpPr>
          <p:cNvPr hidden="false" id="118" name="Shape 118"/>
          <p:cNvSpPr txBox="true"/>
          <p:nvPr isPhoto="false"/>
        </p:nvSpPr>
        <p:spPr>
          <a:xfrm flipH="false" flipV="false" rot="0">
            <a:off x="1115616" y="1045196"/>
            <a:ext cx="7143801" cy="83099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0"/>
          <a:fontRef idx="none"/>
        </p:style>
        <p:txBody>
          <a:bodyPr anchor="ctr" bIns="45720" lIns="91440" rIns="91440" tIns="45720" wrap="square">
            <a:spAutoFit/>
          </a:bodyPr>
          <a:p>
            <a:pPr algn="ctr" indent="0" marL="0"/>
            <a:endParaRPr b="true" sz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  <a:p>
            <a:pPr algn="ctr" indent="0" marL="0"/>
            <a:r>
              <a:rPr b="true" sz="3600">
                <a:solidFill>
                  <a:schemeClr val="lt1"/>
                </a:solidFill>
                <a:latin typeface="+mn-lt"/>
                <a:ea typeface="+mn-ea"/>
                <a:cs typeface="+mn-cs"/>
              </a:rPr>
              <a:t>Чемпионат мира  </a:t>
            </a:r>
            <a:endParaRPr b="true" sz="36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hidden="false" id="119" name="Shape 119"/>
          <p:cNvSpPr txBox="false"/>
          <p:nvPr isPhoto="false"/>
        </p:nvSpPr>
        <p:spPr>
          <a:xfrm flipH="false" flipV="false" rot="0">
            <a:off x="6000760" y="2143116"/>
            <a:ext cx="3143240" cy="3970318"/>
          </a:xfrm>
          <a:prstGeom prst="rect">
            <a:avLst/>
          </a:prstGeom>
          <a:ln>
            <a:prstDash val="solid"/>
          </a:ln>
        </p:spPr>
        <p:style>
          <a:lnRef idx="0"/>
          <a:fillRef idx="3">
            <a:schemeClr val="accent2"/>
          </a:fillRef>
          <a:effectRef idx="0"/>
          <a:fontRef idx="none"/>
        </p:style>
        <p:txBody>
          <a:bodyPr anchor="t" bIns="45720" lIns="91440" rIns="91440" tIns="45720" wrap="square">
            <a:spAutoFit/>
          </a:bodyPr>
          <a:p>
            <a:pPr algn="l" indent="0" marL="0"/>
            <a:r>
              <a:rPr b="true" sz="1200">
                <a:solidFill>
                  <a:schemeClr val="lt1"/>
                </a:solidFill>
                <a:latin typeface="+mn-lt"/>
                <a:ea typeface="+mn-ea"/>
                <a:cs typeface="+mn-cs"/>
              </a:rPr>
              <a:t> </a:t>
            </a:r>
            <a:endParaRPr b="true" sz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  <a:p>
            <a:pPr algn="l" indent="0" marL="0"/>
            <a:endParaRPr b="true" sz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  <a:p>
            <a:pPr algn="ctr" indent="0" marL="0"/>
            <a:r>
              <a:rPr b="true" sz="2800">
                <a:solidFill>
                  <a:schemeClr val="tx1"/>
                </a:solidFill>
                <a:latin typeface="Arial Narrow"/>
                <a:ea typeface="Arial Narrow"/>
                <a:cs typeface="Arial Narrow"/>
              </a:rPr>
              <a:t>Леушин</a:t>
            </a:r>
            <a:r>
              <a:rPr b="true" sz="2800">
                <a:solidFill>
                  <a:schemeClr val="tx1"/>
                </a:solidFill>
                <a:latin typeface="Arial Narrow"/>
                <a:ea typeface="Arial Narrow"/>
                <a:cs typeface="Arial Narrow"/>
              </a:rPr>
              <a:t> Александр</a:t>
            </a:r>
            <a:endParaRPr b="true" sz="2800">
              <a:solidFill>
                <a:schemeClr val="tx1"/>
              </a:solidFill>
              <a:latin typeface="Arial Narrow"/>
              <a:ea typeface="Arial Narrow"/>
              <a:cs typeface="Arial Narrow"/>
            </a:endParaRPr>
          </a:p>
          <a:p>
            <a:pPr algn="ctr" indent="0" marL="0"/>
            <a:r>
              <a:rPr b="true" sz="2800">
                <a:solidFill>
                  <a:schemeClr val="tx1"/>
                </a:solidFill>
                <a:latin typeface="Arial Narrow"/>
                <a:ea typeface="Arial Narrow"/>
                <a:cs typeface="Arial Narrow"/>
              </a:rPr>
              <a:t>Чемпион мира</a:t>
            </a:r>
            <a:endParaRPr b="true" sz="2800">
              <a:solidFill>
                <a:schemeClr val="tx1"/>
              </a:solidFill>
              <a:latin typeface="Arial Narrow"/>
              <a:ea typeface="Arial Narrow"/>
              <a:cs typeface="Arial Narrow"/>
            </a:endParaRPr>
          </a:p>
          <a:p>
            <a:pPr algn="ctr" indent="0" marL="0"/>
            <a:endParaRPr b="true" sz="2800">
              <a:solidFill>
                <a:schemeClr val="tx1"/>
              </a:solidFill>
              <a:latin typeface="Arial Narrow"/>
              <a:ea typeface="Arial Narrow"/>
              <a:cs typeface="Arial Narrow"/>
            </a:endParaRPr>
          </a:p>
          <a:p>
            <a:pPr algn="ctr" indent="0" marL="0"/>
            <a:r>
              <a:rPr b="true" sz="2800">
                <a:solidFill>
                  <a:schemeClr val="tx1"/>
                </a:solidFill>
                <a:latin typeface="Arial Narrow"/>
                <a:ea typeface="Arial Narrow"/>
                <a:cs typeface="Arial Narrow"/>
              </a:rPr>
              <a:t>Компетенция</a:t>
            </a:r>
            <a:endParaRPr b="true" sz="2800">
              <a:solidFill>
                <a:schemeClr val="tx1"/>
              </a:solidFill>
              <a:latin typeface="Arial Narrow"/>
              <a:ea typeface="Arial Narrow"/>
              <a:cs typeface="Arial Narrow"/>
            </a:endParaRPr>
          </a:p>
          <a:p>
            <a:pPr algn="ctr" indent="0" marL="0"/>
            <a:r>
              <a:rPr b="true" i="true" sz="2000">
                <a:solidFill>
                  <a:schemeClr val="tx1"/>
                </a:solidFill>
                <a:latin typeface="Arial"/>
                <a:ea typeface="Arial"/>
                <a:cs typeface="Arial"/>
              </a:rPr>
              <a:t>«Холодильная Техника и системы кондиционирования»</a:t>
            </a:r>
            <a:endParaRPr b="true" i="true" sz="80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algn="ctr" indent="0" marL="0"/>
            <a:endParaRPr b="true" i="true" sz="200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algn="l" indent="0" marL="0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l" indent="0" marL="0"/>
            <a:endParaRPr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hidden="false" id="121" name="Picture 121"/>
          <p:cNvPicPr preferRelativeResize="true"/>
          <p:nvPr isPhoto="false"/>
        </p:nvPicPr>
        <p:blipFill>
          <a:blip r:embed="rId2"/>
          <a:stretch/>
        </p:blipFill>
        <p:spPr>
          <a:xfrm flipH="false" flipV="false" rot="0">
            <a:off x="7884159" y="5628084"/>
            <a:ext cx="1257300" cy="1257300"/>
          </a:xfrm>
          <a:prstGeom prst="rect">
            <a:avLst/>
          </a:prstGeom>
        </p:spPr>
      </p:pic>
    </p:spTree>
  </p:cSld>
</p:sld>
</file>

<file path=ppt/slides/slide6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>
  <p:cSld name="">
    <p:bg>
      <p:bgPr>
        <a:blipFill>
          <a:blip r:embed="rId3"/>
          <a:stretch>
            <a:fillRect b="0" l="-10000" r="-10000" t="0"/>
          </a:stretch>
        </a:blipFill>
      </p:bgPr>
    </p:bg>
    <p:spTree>
      <p:nvGrpSpPr>
        <p:cNvPr hidden="false" id="122" name="GroupShape 122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123" name="Shape 123"/>
          <p:cNvSpPr txBox="false"/>
          <p:nvPr isPhoto="false"/>
        </p:nvSpPr>
        <p:spPr>
          <a:xfrm flipH="false" flipV="false" rot="0">
            <a:off x="0" y="836712"/>
            <a:ext cx="9144000" cy="4960141"/>
          </a:xfrm>
          <a:prstGeom prst="roundRect">
            <a:avLst>
              <a:gd fmla="val 8296" name="adj"/>
            </a:avLst>
          </a:prstGeom>
          <a:solidFill>
            <a:schemeClr val="bg1"/>
          </a:solidFill>
          <a:ln w="25400">
            <a:solidFill>
              <a:schemeClr val="bg1"/>
            </a:solidFill>
            <a:prstDash val="solid"/>
          </a:ln>
        </p:spPr>
        <p:txBody>
          <a:bodyPr anchor="ctr" bIns="45720" lIns="91440" rIns="91440" tIns="45720"/>
          <a:p>
            <a:pPr algn="ctr" indent="0" marL="0"/>
            <a:endParaRPr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hidden="false" id="124" name="Shape 124"/>
          <p:cNvSpPr txBox="false"/>
          <p:nvPr isPhoto="false"/>
        </p:nvSpPr>
        <p:spPr>
          <a:xfrm flipH="false" flipV="false" rot="0">
            <a:off x="0" y="210126"/>
            <a:ext cx="9144000" cy="338553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</a:bodyPr>
          <a:p>
            <a:pPr algn="ctr" indent="0" marL="0"/>
            <a:r>
              <a:rPr sz="16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СПЕЦИАЛЬНОСТИ</a:t>
            </a:r>
            <a:endParaRPr sz="16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hidden="false" id="125" name="Shape 125"/>
          <p:cNvSpPr txBox="true"/>
          <p:nvPr isPhoto="false"/>
        </p:nvSpPr>
        <p:spPr>
          <a:xfrm flipH="false" flipV="false" rot="0">
            <a:off x="251519" y="1215918"/>
            <a:ext cx="4104456" cy="4517338"/>
          </a:xfrm>
          <a:prstGeom prst="rect">
            <a:avLst/>
          </a:prstGeom>
        </p:spPr>
        <p:txBody>
          <a:bodyPr bIns="45720" lIns="91440" rIns="91440" tIns="45720" vert="horz">
            <a:noAutofit/>
          </a:bodyPr>
          <a:p>
            <a:pPr algn="ctr" indent="0" marL="0"/>
            <a:r>
              <a:rPr b="true" sz="1800">
                <a:solidFill>
                  <a:srgbClr val="050895"/>
                </a:solidFill>
                <a:latin typeface="+mn-lt"/>
                <a:ea typeface="+mn-ea"/>
                <a:cs typeface="+mn-cs"/>
              </a:rPr>
              <a:t>Монтаж и эксплуатация оборудования и систем газоснабжения:</a:t>
            </a:r>
            <a:endParaRPr b="true" sz="1800">
              <a:solidFill>
                <a:srgbClr val="050895"/>
              </a:solidFill>
              <a:latin typeface="+mn-lt"/>
              <a:ea typeface="+mn-ea"/>
              <a:cs typeface="+mn-cs"/>
            </a:endParaRPr>
          </a:p>
          <a:p>
            <a:pPr algn="l" indent="0" marL="0"/>
            <a:r>
              <a:rPr i="true" sz="1800">
                <a:solidFill>
                  <a:srgbClr val="050895"/>
                </a:solidFill>
                <a:latin typeface="+mn-lt"/>
                <a:ea typeface="+mn-ea"/>
                <a:cs typeface="+mn-cs"/>
              </a:rPr>
              <a:t>организация и проведение работ по проектированию, строительству, </a:t>
            </a:r>
            <a:endParaRPr i="true" sz="1800">
              <a:solidFill>
                <a:srgbClr val="050895"/>
              </a:solidFill>
              <a:latin typeface="+mn-lt"/>
              <a:ea typeface="+mn-ea"/>
              <a:cs typeface="+mn-cs"/>
            </a:endParaRPr>
          </a:p>
          <a:p>
            <a:pPr algn="l" indent="0" marL="0"/>
            <a:r>
              <a:rPr i="true" sz="1800">
                <a:solidFill>
                  <a:srgbClr val="050895"/>
                </a:solidFill>
                <a:latin typeface="+mn-lt"/>
                <a:ea typeface="+mn-ea"/>
                <a:cs typeface="+mn-cs"/>
              </a:rPr>
              <a:t>реконструкции, техническому перевооружению, консервации и ликвидации, изготовлению, монтажу, наладке, обслуживанию и ремонту технических устройств, применяемых в системах газораспределения и </a:t>
            </a:r>
            <a:r>
              <a:rPr i="true" sz="1800">
                <a:solidFill>
                  <a:srgbClr val="050895"/>
                </a:solidFill>
                <a:latin typeface="+mn-lt"/>
                <a:ea typeface="+mn-ea"/>
                <a:cs typeface="+mn-cs"/>
              </a:rPr>
              <a:t>газопотребления</a:t>
            </a:r>
            <a:r>
              <a:rPr i="true" sz="1800">
                <a:solidFill>
                  <a:srgbClr val="050895"/>
                </a:solidFill>
                <a:latin typeface="+mn-lt"/>
                <a:ea typeface="+mn-ea"/>
                <a:cs typeface="+mn-cs"/>
              </a:rPr>
              <a:t>.</a:t>
            </a:r>
            <a:endParaRPr i="true" sz="1800">
              <a:solidFill>
                <a:srgbClr val="050895"/>
              </a:solidFill>
              <a:latin typeface="+mn-lt"/>
              <a:ea typeface="+mn-ea"/>
              <a:cs typeface="+mn-cs"/>
            </a:endParaRPr>
          </a:p>
          <a:p>
            <a:pPr algn="l" indent="0" marL="0"/>
            <a:endParaRPr i="true" sz="1800">
              <a:solidFill>
                <a:srgbClr val="050895"/>
              </a:solidFill>
              <a:latin typeface="+mn-lt"/>
              <a:ea typeface="+mn-ea"/>
              <a:cs typeface="+mn-cs"/>
            </a:endParaRPr>
          </a:p>
          <a:p>
            <a:pPr algn="l" indent="0" marL="0"/>
            <a:endParaRPr i="true" sz="1800">
              <a:solidFill>
                <a:srgbClr val="050895"/>
              </a:solidFill>
              <a:latin typeface="+mn-lt"/>
              <a:ea typeface="+mn-ea"/>
              <a:cs typeface="+mn-cs"/>
            </a:endParaRPr>
          </a:p>
          <a:p>
            <a:pPr algn="l" indent="0" marL="0"/>
            <a:r>
              <a:rPr b="true" sz="1800">
                <a:solidFill>
                  <a:srgbClr val="050895"/>
                </a:solidFill>
                <a:latin typeface="+mn-lt"/>
                <a:ea typeface="+mn-ea"/>
                <a:cs typeface="+mn-cs"/>
              </a:rPr>
              <a:t>Квалификация: </a:t>
            </a:r>
            <a:r>
              <a:rPr i="true" sz="1800">
                <a:solidFill>
                  <a:srgbClr val="050895"/>
                </a:solidFill>
                <a:latin typeface="+mn-lt"/>
                <a:ea typeface="+mn-ea"/>
                <a:cs typeface="+mn-cs"/>
              </a:rPr>
              <a:t>техник</a:t>
            </a:r>
            <a:endParaRPr i="true" sz="1800">
              <a:solidFill>
                <a:srgbClr val="050895"/>
              </a:solidFill>
              <a:latin typeface="+mn-lt"/>
              <a:ea typeface="+mn-ea"/>
              <a:cs typeface="+mn-cs"/>
            </a:endParaRPr>
          </a:p>
          <a:p>
            <a:pPr algn="l" indent="0" marL="0"/>
            <a:endParaRPr i="true" sz="1800">
              <a:solidFill>
                <a:srgbClr val="050895"/>
              </a:solidFill>
              <a:latin typeface="+mn-lt"/>
              <a:ea typeface="+mn-ea"/>
              <a:cs typeface="+mn-cs"/>
            </a:endParaRPr>
          </a:p>
          <a:p>
            <a:pPr algn="l" indent="0" marL="0"/>
            <a:endParaRPr i="true" sz="1800">
              <a:solidFill>
                <a:srgbClr val="050895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hidden="false" id="127" name="Picture 127"/>
          <p:cNvPicPr preferRelativeResize="true"/>
          <p:nvPr isPhoto="false"/>
        </p:nvPicPr>
        <p:blipFill>
          <a:blip r:embed="rId1"/>
          <a:srcRect b="0" l="6980" r="10999" t="0"/>
          <a:stretch/>
        </p:blipFill>
        <p:spPr>
          <a:xfrm flipH="false" flipV="false" rot="0">
            <a:off x="4286248" y="500042"/>
            <a:ext cx="6434231" cy="5595534"/>
          </a:xfrm>
          <a:prstGeom prst="ellipse">
            <a:avLst/>
          </a:prstGeom>
          <a:ln w="63500">
            <a:solidFill>
              <a:schemeClr val="bg1"/>
            </a:solidFill>
            <a:prstDash val="solid"/>
          </a:ln>
        </p:spPr>
      </p:pic>
      <p:pic>
        <p:nvPicPr>
          <p:cNvPr hidden="false" id="129" name="Picture 129"/>
          <p:cNvPicPr preferRelativeResize="true"/>
          <p:nvPr isPhoto="false"/>
        </p:nvPicPr>
        <p:blipFill>
          <a:blip r:embed="rId2"/>
          <a:stretch/>
        </p:blipFill>
        <p:spPr>
          <a:xfrm flipH="false" flipV="false" rot="0">
            <a:off x="250958" y="5547409"/>
            <a:ext cx="1257300" cy="1257299"/>
          </a:xfrm>
          <a:prstGeom prst="rect">
            <a:avLst/>
          </a:prstGeom>
        </p:spPr>
      </p:pic>
    </p:spTree>
  </p:cSld>
</p:sld>
</file>

<file path=ppt/slides/slide7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>
  <p:cSld name="">
    <p:bg>
      <p:bgPr>
        <a:blipFill>
          <a:blip r:embed="rId3"/>
          <a:stretch>
            <a:fillRect b="0" l="-10000" r="-10000" t="0"/>
          </a:stretch>
        </a:blipFill>
      </p:bgPr>
    </p:bg>
    <p:spTree>
      <p:nvGrpSpPr>
        <p:cNvPr hidden="false" id="130" name="GroupShape 130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131" name="Shape 131"/>
          <p:cNvSpPr txBox="false"/>
          <p:nvPr isPhoto="false"/>
        </p:nvSpPr>
        <p:spPr>
          <a:xfrm flipH="false" flipV="false" rot="0">
            <a:off x="0" y="836712"/>
            <a:ext cx="9144000" cy="4960141"/>
          </a:xfrm>
          <a:prstGeom prst="roundRect">
            <a:avLst>
              <a:gd fmla="val 8296" name="adj"/>
            </a:avLst>
          </a:prstGeom>
          <a:solidFill>
            <a:schemeClr val="bg1"/>
          </a:solidFill>
          <a:ln w="25400">
            <a:solidFill>
              <a:schemeClr val="bg1"/>
            </a:solidFill>
            <a:prstDash val="solid"/>
          </a:ln>
        </p:spPr>
        <p:txBody>
          <a:bodyPr anchor="ctr" bIns="45720" lIns="91440" rIns="91440" tIns="45720"/>
          <a:p>
            <a:pPr algn="ctr" indent="0" marL="0"/>
            <a:r>
              <a:rPr b="true" sz="180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наладчик КИП и автоматики</a:t>
            </a:r>
            <a:endParaRPr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hidden="false" id="132" name="Shape 132"/>
          <p:cNvSpPr txBox="false"/>
          <p:nvPr isPhoto="false"/>
        </p:nvSpPr>
        <p:spPr>
          <a:xfrm flipH="false" flipV="false" rot="0">
            <a:off x="0" y="210126"/>
            <a:ext cx="9144000" cy="584774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</a:bodyPr>
          <a:p>
            <a:pPr algn="ctr" indent="0" marL="0"/>
            <a:r>
              <a:rPr sz="32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СПЕЦИАЛЬНОСТИ  </a:t>
            </a: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hidden="false" id="133" name="Shape 133"/>
          <p:cNvSpPr txBox="true"/>
          <p:nvPr isPhoto="false"/>
        </p:nvSpPr>
        <p:spPr>
          <a:xfrm flipH="false" flipV="false" rot="0">
            <a:off x="179512" y="764218"/>
            <a:ext cx="4104456" cy="4661354"/>
          </a:xfrm>
          <a:prstGeom prst="rect">
            <a:avLst/>
          </a:prstGeom>
        </p:spPr>
        <p:txBody>
          <a:bodyPr bIns="45720" lIns="91440" rIns="91440" tIns="45720" vert="horz">
            <a:noAutofit/>
          </a:bodyPr>
          <a:lstStyle>
            <a:defPPr/>
            <a:lvl1pPr algn="l" indent="0" lvl="0" marL="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indent="0" lvl="1" marL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indent="0" lvl="2" marL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indent="0" lvl="3" marL="13716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indent="0" lvl="4" marL="18288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algn="l" indent="0" lvl="5" marL="22860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algn="l" indent="0" lvl="6" marL="2743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algn="l" indent="0" lvl="7" marL="3200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algn="l" indent="0" lvl="8" marL="36576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indent="0" marL="0"/>
            <a:r>
              <a:rPr b="true" sz="2400">
                <a:solidFill>
                  <a:srgbClr val="050895"/>
                </a:solidFill>
                <a:latin typeface="+mn-lt"/>
                <a:ea typeface="+mn-ea"/>
                <a:cs typeface="+mn-cs"/>
              </a:rPr>
              <a:t>Мехатроника</a:t>
            </a:r>
            <a:r>
              <a:rPr b="true" sz="2400">
                <a:solidFill>
                  <a:srgbClr val="050895"/>
                </a:solidFill>
                <a:latin typeface="+mn-lt"/>
                <a:ea typeface="+mn-ea"/>
                <a:cs typeface="+mn-cs"/>
              </a:rPr>
              <a:t> и робототехника                            ( по отраслям)</a:t>
            </a:r>
            <a:endParaRPr b="true" sz="2400">
              <a:solidFill>
                <a:srgbClr val="050895"/>
              </a:solidFill>
              <a:latin typeface="+mn-lt"/>
              <a:ea typeface="+mn-ea"/>
              <a:cs typeface="+mn-cs"/>
            </a:endParaRPr>
          </a:p>
          <a:p>
            <a:pPr algn="l" indent="0" marL="0"/>
            <a:r>
              <a:rPr i="true" sz="1650">
                <a:solidFill>
                  <a:srgbClr val="050895"/>
                </a:solidFill>
                <a:latin typeface="+mn-lt"/>
                <a:ea typeface="+mn-ea"/>
                <a:cs typeface="+mn-cs"/>
              </a:rPr>
              <a:t>Областью профессиональной </a:t>
            </a:r>
            <a:endParaRPr i="true" sz="1650">
              <a:solidFill>
                <a:srgbClr val="050895"/>
              </a:solidFill>
              <a:latin typeface="+mn-lt"/>
              <a:ea typeface="+mn-ea"/>
              <a:cs typeface="+mn-cs"/>
            </a:endParaRPr>
          </a:p>
          <a:p>
            <a:pPr algn="l" indent="0" marL="0"/>
            <a:r>
              <a:rPr i="true" sz="1650">
                <a:solidFill>
                  <a:srgbClr val="050895"/>
                </a:solidFill>
                <a:latin typeface="+mn-lt"/>
                <a:ea typeface="+mn-ea"/>
                <a:cs typeface="+mn-cs"/>
              </a:rPr>
              <a:t>деятельности выпускника </a:t>
            </a:r>
            <a:endParaRPr i="true" sz="1650">
              <a:solidFill>
                <a:srgbClr val="050895"/>
              </a:solidFill>
              <a:latin typeface="+mn-lt"/>
              <a:ea typeface="+mn-ea"/>
              <a:cs typeface="+mn-cs"/>
            </a:endParaRPr>
          </a:p>
          <a:p>
            <a:pPr algn="l" indent="0" marL="0"/>
            <a:r>
              <a:rPr i="true" sz="1650">
                <a:solidFill>
                  <a:srgbClr val="050895"/>
                </a:solidFill>
                <a:latin typeface="+mn-lt"/>
                <a:ea typeface="+mn-ea"/>
                <a:cs typeface="+mn-cs"/>
              </a:rPr>
              <a:t>являются: </a:t>
            </a:r>
            <a:endParaRPr i="true" sz="1650">
              <a:solidFill>
                <a:srgbClr val="050895"/>
              </a:solidFill>
              <a:latin typeface="+mn-lt"/>
              <a:ea typeface="+mn-ea"/>
              <a:cs typeface="+mn-cs"/>
            </a:endParaRPr>
          </a:p>
          <a:p>
            <a:pPr algn="l" indent="0" marL="0"/>
            <a:endParaRPr i="true" sz="800">
              <a:solidFill>
                <a:srgbClr val="050895"/>
              </a:solidFill>
              <a:latin typeface="+mn-lt"/>
              <a:ea typeface="+mn-ea"/>
              <a:cs typeface="+mn-cs"/>
            </a:endParaRPr>
          </a:p>
          <a:p>
            <a:pPr>
              <a:buFont typeface="Wingdings"/>
              <a:buChar char="Ø"/>
            </a:pPr>
            <a:r>
              <a:rPr sz="1600">
                <a:solidFill>
                  <a:srgbClr val="050895"/>
                </a:solidFill>
              </a:rPr>
              <a:t>Монтаж, программирование </a:t>
            </a:r>
            <a:endParaRPr sz="1600">
              <a:solidFill>
                <a:srgbClr val="050895"/>
              </a:solidFill>
            </a:endParaRPr>
          </a:p>
          <a:p>
            <a:r>
              <a:rPr sz="1600">
                <a:solidFill>
                  <a:srgbClr val="050895"/>
                </a:solidFill>
              </a:rPr>
              <a:t>и пуско-наладка </a:t>
            </a:r>
            <a:r>
              <a:rPr sz="1600">
                <a:solidFill>
                  <a:srgbClr val="050895"/>
                </a:solidFill>
              </a:rPr>
              <a:t>мехатронных</a:t>
            </a:r>
            <a:endParaRPr sz="1600">
              <a:solidFill>
                <a:srgbClr val="050895"/>
              </a:solidFill>
            </a:endParaRPr>
          </a:p>
          <a:p>
            <a:r>
              <a:rPr sz="1600">
                <a:solidFill>
                  <a:srgbClr val="050895"/>
                </a:solidFill>
              </a:rPr>
              <a:t>систем </a:t>
            </a:r>
            <a:endParaRPr sz="800">
              <a:solidFill>
                <a:srgbClr val="050895"/>
              </a:solidFill>
            </a:endParaRPr>
          </a:p>
          <a:p>
            <a:pPr>
              <a:buFont typeface="Wingdings"/>
              <a:buChar char="Ø"/>
            </a:pPr>
            <a:r>
              <a:rPr sz="1600">
                <a:solidFill>
                  <a:srgbClr val="050895"/>
                </a:solidFill>
              </a:rPr>
              <a:t>Техническое обслуживание,</a:t>
            </a:r>
            <a:endParaRPr sz="1600">
              <a:solidFill>
                <a:srgbClr val="050895"/>
              </a:solidFill>
            </a:endParaRPr>
          </a:p>
          <a:p>
            <a:r>
              <a:rPr sz="1600">
                <a:solidFill>
                  <a:srgbClr val="050895"/>
                </a:solidFill>
              </a:rPr>
              <a:t>ремонт и испытание</a:t>
            </a:r>
            <a:endParaRPr sz="1600">
              <a:solidFill>
                <a:srgbClr val="050895"/>
              </a:solidFill>
            </a:endParaRPr>
          </a:p>
          <a:p>
            <a:r>
              <a:rPr sz="1600">
                <a:solidFill>
                  <a:srgbClr val="050895"/>
                </a:solidFill>
              </a:rPr>
              <a:t>мехатронных</a:t>
            </a:r>
            <a:r>
              <a:rPr sz="1600">
                <a:solidFill>
                  <a:srgbClr val="050895"/>
                </a:solidFill>
              </a:rPr>
              <a:t> систем </a:t>
            </a:r>
            <a:endParaRPr sz="800">
              <a:solidFill>
                <a:srgbClr val="050895"/>
              </a:solidFill>
            </a:endParaRPr>
          </a:p>
          <a:p>
            <a:pPr>
              <a:buFont typeface="Wingdings"/>
              <a:buChar char="Ø"/>
            </a:pPr>
            <a:r>
              <a:rPr sz="1600">
                <a:solidFill>
                  <a:srgbClr val="050895"/>
                </a:solidFill>
              </a:rPr>
              <a:t>Разработка, моделирование</a:t>
            </a:r>
            <a:endParaRPr sz="1600">
              <a:solidFill>
                <a:srgbClr val="050895"/>
              </a:solidFill>
            </a:endParaRPr>
          </a:p>
          <a:p>
            <a:r>
              <a:rPr sz="1600">
                <a:solidFill>
                  <a:srgbClr val="050895"/>
                </a:solidFill>
              </a:rPr>
              <a:t>и оптимизация работы</a:t>
            </a:r>
            <a:endParaRPr sz="1600">
              <a:solidFill>
                <a:srgbClr val="050895"/>
              </a:solidFill>
            </a:endParaRPr>
          </a:p>
          <a:p>
            <a:r>
              <a:rPr sz="1600">
                <a:solidFill>
                  <a:srgbClr val="050895"/>
                </a:solidFill>
              </a:rPr>
              <a:t>мехатронных</a:t>
            </a:r>
            <a:r>
              <a:rPr sz="1600">
                <a:solidFill>
                  <a:srgbClr val="050895"/>
                </a:solidFill>
              </a:rPr>
              <a:t> систем </a:t>
            </a:r>
            <a:endParaRPr sz="800">
              <a:solidFill>
                <a:srgbClr val="050895"/>
              </a:solidFill>
            </a:endParaRPr>
          </a:p>
          <a:p>
            <a:pPr>
              <a:buFont typeface="Wingdings"/>
              <a:buChar char="Ø"/>
            </a:pPr>
            <a:r>
              <a:rPr sz="1600">
                <a:solidFill>
                  <a:srgbClr val="050895"/>
                </a:solidFill>
              </a:rPr>
              <a:t>наладчик КИП и автоматики</a:t>
            </a:r>
            <a:endParaRPr sz="1600">
              <a:solidFill>
                <a:srgbClr val="050895"/>
              </a:solidFill>
            </a:endParaRPr>
          </a:p>
          <a:p>
            <a:endParaRPr b="true" sz="1600"/>
          </a:p>
          <a:p>
            <a:endParaRPr b="true" sz="1600"/>
          </a:p>
          <a:p>
            <a:endParaRPr sz="1600"/>
          </a:p>
        </p:txBody>
      </p:sp>
      <p:sp>
        <p:nvSpPr>
          <p:cNvPr hidden="false" id="134" name="Shape 134"/>
          <p:cNvSpPr txBox="true"/>
          <p:nvPr isPhoto="false"/>
        </p:nvSpPr>
        <p:spPr>
          <a:xfrm flipH="false" flipV="false" rot="0">
            <a:off x="131444" y="5425572"/>
            <a:ext cx="7032844" cy="4661353"/>
          </a:xfrm>
          <a:prstGeom prst="rect">
            <a:avLst/>
          </a:prstGeom>
        </p:spPr>
        <p:txBody>
          <a:bodyPr bIns="45720" lIns="91440" rIns="91440" tIns="45720" vert="horz">
            <a:noAutofit/>
          </a:bodyPr>
          <a:p>
            <a:pPr algn="l" indent="0" marL="0"/>
            <a:r>
              <a:rPr b="true" sz="1800">
                <a:solidFill>
                  <a:srgbClr val="050895"/>
                </a:solidFill>
                <a:latin typeface="+mn-lt"/>
                <a:ea typeface="+mn-ea"/>
                <a:cs typeface="+mn-cs"/>
              </a:rPr>
              <a:t>Квалификация: </a:t>
            </a:r>
            <a:r>
              <a:rPr sz="1800">
                <a:solidFill>
                  <a:srgbClr val="050895"/>
                </a:solidFill>
                <a:latin typeface="+mn-lt"/>
                <a:ea typeface="+mn-ea"/>
                <a:cs typeface="+mn-cs"/>
              </a:rPr>
              <a:t>специалист по </a:t>
            </a:r>
            <a:r>
              <a:rPr sz="1800">
                <a:solidFill>
                  <a:srgbClr val="050895"/>
                </a:solidFill>
                <a:latin typeface="+mn-lt"/>
                <a:ea typeface="+mn-ea"/>
                <a:cs typeface="+mn-cs"/>
              </a:rPr>
              <a:t>мехатронике</a:t>
            </a:r>
            <a:r>
              <a:rPr sz="1800">
                <a:solidFill>
                  <a:srgbClr val="050895"/>
                </a:solidFill>
                <a:latin typeface="+mn-lt"/>
                <a:ea typeface="+mn-ea"/>
                <a:cs typeface="+mn-cs"/>
              </a:rPr>
              <a:t> и робототехнике</a:t>
            </a:r>
            <a:r>
              <a:rPr i="true" sz="1800">
                <a:solidFill>
                  <a:srgbClr val="050895"/>
                </a:solidFill>
                <a:latin typeface="+mn-lt"/>
                <a:ea typeface="+mn-ea"/>
                <a:cs typeface="+mn-cs"/>
              </a:rPr>
              <a:t>                               </a:t>
            </a:r>
            <a:endParaRPr i="true" sz="1800">
              <a:solidFill>
                <a:srgbClr val="050895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hidden="false" id="136" name="Picture 136"/>
          <p:cNvPicPr preferRelativeResize="true"/>
          <p:nvPr isPhoto="false"/>
        </p:nvPicPr>
        <p:blipFill>
          <a:blip r:embed="rId1"/>
          <a:stretch/>
        </p:blipFill>
        <p:spPr>
          <a:xfrm flipH="false" flipV="false" rot="0">
            <a:off x="3131840" y="1057015"/>
            <a:ext cx="6667500" cy="4438650"/>
          </a:xfrm>
          <a:prstGeom prst="ellipse">
            <a:avLst/>
          </a:prstGeom>
          <a:ln w="190500">
            <a:solidFill>
              <a:srgbClr val="C8C6BD"/>
            </a:solidFill>
            <a:prstDash val="solid"/>
          </a:ln>
        </p:spPr>
      </p:pic>
      <p:pic>
        <p:nvPicPr>
          <p:cNvPr hidden="false" id="138" name="Picture 138"/>
          <p:cNvPicPr preferRelativeResize="true"/>
          <p:nvPr isPhoto="false"/>
        </p:nvPicPr>
        <p:blipFill>
          <a:blip r:embed="rId2"/>
          <a:stretch/>
        </p:blipFill>
        <p:spPr>
          <a:xfrm flipH="false" flipV="false" rot="0">
            <a:off x="7886700" y="5627610"/>
            <a:ext cx="1257300" cy="1257300"/>
          </a:xfrm>
          <a:prstGeom prst="rect">
            <a:avLst/>
          </a:prstGeom>
        </p:spPr>
      </p:pic>
    </p:spTree>
  </p:cSld>
</p:sld>
</file>

<file path=ppt/slides/slide8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>
  <p:cSld name="">
    <p:bg>
      <p:bgPr>
        <a:blipFill>
          <a:blip r:embed="rId5"/>
          <a:stretch>
            <a:fillRect b="0" l="-10000" r="-10000" t="0"/>
          </a:stretch>
        </a:blipFill>
      </p:bgPr>
    </p:bg>
    <p:spTree>
      <p:nvGrpSpPr>
        <p:cNvPr hidden="false" id="139" name="GroupShape 139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140" name="Shape 140"/>
          <p:cNvSpPr txBox="false"/>
          <p:nvPr isPhoto="false"/>
        </p:nvSpPr>
        <p:spPr>
          <a:xfrm flipH="false" flipV="false" rot="0">
            <a:off x="-180528" y="840056"/>
            <a:ext cx="9144000" cy="4960141"/>
          </a:xfrm>
          <a:prstGeom prst="roundRect">
            <a:avLst>
              <a:gd fmla="val 8296" name="adj"/>
            </a:avLst>
          </a:prstGeom>
          <a:solidFill>
            <a:schemeClr val="bg1"/>
          </a:solidFill>
          <a:ln w="25400">
            <a:solidFill>
              <a:schemeClr val="bg1"/>
            </a:solidFill>
            <a:prstDash val="solid"/>
          </a:ln>
        </p:spPr>
        <p:txBody>
          <a:bodyPr anchor="ctr" bIns="45720" lIns="91440" rIns="91440" tIns="45720"/>
          <a:p>
            <a:pPr algn="ctr" indent="0" marL="0"/>
            <a:r>
              <a:rPr b="true" sz="180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наладчик КИП и автоматики</a:t>
            </a:r>
            <a:endParaRPr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hidden="false" id="141" name="Shape 141"/>
          <p:cNvSpPr txBox="false"/>
          <p:nvPr isPhoto="false"/>
        </p:nvSpPr>
        <p:spPr>
          <a:xfrm flipH="false" flipV="false" rot="0">
            <a:off x="3429607" y="116781"/>
            <a:ext cx="2789858" cy="1446549"/>
          </a:xfrm>
          <a:prstGeom prst="rect">
            <a:avLst/>
          </a:prstGeom>
          <a:solidFill>
            <a:srgbClr val="FF0000"/>
          </a:solidFill>
        </p:spPr>
        <p:txBody>
          <a:bodyPr bIns="45720" lIns="91440" rIns="91440" tIns="45720" wrap="square">
            <a:spAutoFit/>
          </a:bodyPr>
          <a:p>
            <a:pPr algn="ctr" indent="0" marL="0"/>
            <a:r>
              <a:rPr sz="2000">
                <a:solidFill>
                  <a:srgbClr val="050895"/>
                </a:solidFill>
                <a:latin typeface="+mn-lt"/>
                <a:ea typeface="+mn-ea"/>
                <a:cs typeface="+mn-cs"/>
              </a:rPr>
              <a:t>Международный  соревновательный </a:t>
            </a:r>
            <a:r>
              <a:rPr sz="2400">
                <a:solidFill>
                  <a:srgbClr val="050895"/>
                </a:solidFill>
                <a:latin typeface="+mn-lt"/>
                <a:ea typeface="+mn-ea"/>
                <a:cs typeface="+mn-cs"/>
              </a:rPr>
              <a:t>марафон ГИМНАСТРАДА</a:t>
            </a:r>
            <a:endParaRPr sz="2400">
              <a:solidFill>
                <a:srgbClr val="050895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hidden="false" id="143" name="Picture 143"/>
          <p:cNvPicPr preferRelativeResize="true"/>
          <p:nvPr isPhoto="false"/>
        </p:nvPicPr>
        <p:blipFill>
          <a:blip r:embed="rId1"/>
          <a:stretch/>
        </p:blipFill>
        <p:spPr>
          <a:xfrm flipH="false" flipV="false" rot="0">
            <a:off x="6300192" y="0"/>
            <a:ext cx="2763081" cy="3801133"/>
          </a:xfrm>
          <a:prstGeom prst="rect">
            <a:avLst/>
          </a:prstGeom>
        </p:spPr>
      </p:pic>
      <p:pic>
        <p:nvPicPr>
          <p:cNvPr hidden="false" id="145" name="Picture 145"/>
          <p:cNvPicPr preferRelativeResize="true"/>
          <p:nvPr isPhoto="false"/>
        </p:nvPicPr>
        <p:blipFill>
          <a:blip r:embed="rId2"/>
          <a:stretch/>
        </p:blipFill>
        <p:spPr>
          <a:xfrm flipH="false" flipV="false" rot="20434607">
            <a:off x="92661" y="-18775"/>
            <a:ext cx="3265918" cy="3597569"/>
          </a:xfrm>
          <a:prstGeom prst="ellipse">
            <a:avLst/>
          </a:prstGeom>
          <a:ln w="63500">
            <a:solidFill>
              <a:schemeClr val="bg1"/>
            </a:solidFill>
            <a:prstDash val="solid"/>
          </a:ln>
        </p:spPr>
      </p:pic>
      <p:pic>
        <p:nvPicPr>
          <p:cNvPr hidden="false" id="147" name="Picture 147"/>
          <p:cNvPicPr preferRelativeResize="true"/>
          <p:nvPr isPhoto="false"/>
        </p:nvPicPr>
        <p:blipFill>
          <a:blip r:embed="rId3"/>
          <a:srcRect b="0" l="0" r="0" t="10101"/>
          <a:stretch/>
        </p:blipFill>
        <p:spPr>
          <a:xfrm flipH="false" flipV="false" rot="21166059">
            <a:off x="689319" y="3281514"/>
            <a:ext cx="4196757" cy="3165666"/>
          </a:xfrm>
          <a:prstGeom prst="rect">
            <a:avLst/>
          </a:prstGeom>
          <a:ln w="38100">
            <a:solidFill>
              <a:srgbClr val="000000"/>
            </a:solidFill>
            <a:prstDash val="solid"/>
          </a:ln>
        </p:spPr>
      </p:pic>
      <p:pic>
        <p:nvPicPr>
          <p:cNvPr hidden="false" id="149" name="Picture 149"/>
          <p:cNvPicPr preferRelativeResize="true"/>
          <p:nvPr isPhoto="false"/>
        </p:nvPicPr>
        <p:blipFill>
          <a:blip r:embed="rId4"/>
          <a:srcRect b="50751" l="0" r="0" t="0"/>
          <a:stretch/>
        </p:blipFill>
        <p:spPr>
          <a:xfrm flipH="false" flipV="false" rot="0">
            <a:off x="5279897" y="3938494"/>
            <a:ext cx="3783376" cy="2780928"/>
          </a:xfrm>
          <a:prstGeom prst="rect">
            <a:avLst/>
          </a:prstGeom>
        </p:spPr>
      </p:pic>
    </p:spTree>
  </p:cSld>
</p:sld>
</file>

<file path=ppt/slides/slide9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>
  <p:cSld name="">
    <p:bg>
      <p:bgPr>
        <a:blipFill>
          <a:blip r:embed="rId3"/>
          <a:stretch>
            <a:fillRect b="0" l="-10000" r="-10000" t="0"/>
          </a:stretch>
        </a:blipFill>
      </p:bgPr>
    </p:bg>
    <p:spTree>
      <p:nvGrpSpPr>
        <p:cNvPr hidden="false" id="150" name="GroupShape 150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151" name="Shape 151"/>
          <p:cNvSpPr txBox="false"/>
          <p:nvPr isPhoto="false"/>
        </p:nvSpPr>
        <p:spPr>
          <a:xfrm flipH="false" flipV="false" rot="0">
            <a:off x="0" y="836712"/>
            <a:ext cx="9144000" cy="4960141"/>
          </a:xfrm>
          <a:prstGeom prst="roundRect">
            <a:avLst>
              <a:gd fmla="val 8296" name="adj"/>
            </a:avLst>
          </a:prstGeom>
          <a:solidFill>
            <a:schemeClr val="bg1"/>
          </a:solidFill>
          <a:ln w="25400">
            <a:solidFill>
              <a:schemeClr val="bg1"/>
            </a:solidFill>
            <a:prstDash val="solid"/>
          </a:ln>
        </p:spPr>
        <p:txBody>
          <a:bodyPr anchor="ctr" bIns="45720" lIns="91440" rIns="91440" tIns="45720"/>
          <a:p>
            <a:pPr algn="ctr" indent="0" marL="0"/>
            <a:endParaRPr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hidden="false" id="152" name="Shape 152"/>
          <p:cNvSpPr txBox="false"/>
          <p:nvPr isPhoto="false"/>
        </p:nvSpPr>
        <p:spPr>
          <a:xfrm flipH="false" flipV="false" rot="0">
            <a:off x="0" y="210126"/>
            <a:ext cx="9144000" cy="338553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</a:bodyPr>
          <a:p>
            <a:pPr algn="ctr" indent="0" marL="0"/>
            <a:r>
              <a:rPr sz="16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СПЕЦИАЛЬНОСТИ</a:t>
            </a:r>
            <a:endParaRPr sz="16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hidden="false" id="153" name="Shape 153"/>
          <p:cNvSpPr txBox="true"/>
          <p:nvPr isPhoto="false"/>
        </p:nvSpPr>
        <p:spPr>
          <a:xfrm flipH="false" flipV="false" rot="0">
            <a:off x="35496" y="836712"/>
            <a:ext cx="5165154" cy="4896544"/>
          </a:xfrm>
          <a:prstGeom prst="rect">
            <a:avLst/>
          </a:prstGeom>
        </p:spPr>
        <p:txBody>
          <a:bodyPr bIns="45720" lIns="91440" rIns="91440" tIns="45720" vert="horz">
            <a:noAutofit/>
          </a:bodyPr>
          <a:lstStyle>
            <a:defPPr/>
            <a:lvl1pPr algn="l" indent="0" lvl="0" marL="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indent="0" lvl="1" marL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indent="0" lvl="2" marL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indent="0" lvl="3" marL="13716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indent="0" lvl="4" marL="18288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algn="l" indent="0" lvl="5" marL="22860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algn="l" indent="0" lvl="6" marL="2743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algn="l" indent="0" lvl="7" marL="3200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algn="l" indent="0" lvl="8" marL="36576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indent="0" marL="0"/>
            <a:r>
              <a:rPr b="true" sz="1800">
                <a:solidFill>
                  <a:srgbClr val="050895"/>
                </a:solidFill>
                <a:latin typeface="+mn-lt"/>
                <a:ea typeface="+mn-ea"/>
                <a:cs typeface="+mn-cs"/>
              </a:rPr>
              <a:t> 21.02.19 </a:t>
            </a:r>
            <a:r>
              <a:rPr b="true" sz="1800">
                <a:solidFill>
                  <a:srgbClr val="050895"/>
                </a:solidFill>
                <a:latin typeface="+mn-lt"/>
                <a:ea typeface="+mn-ea"/>
                <a:cs typeface="+mn-cs"/>
              </a:rPr>
              <a:t>Землеустройство</a:t>
            </a:r>
            <a:endParaRPr b="true" sz="1800">
              <a:solidFill>
                <a:srgbClr val="050895"/>
              </a:solidFill>
              <a:latin typeface="+mn-lt"/>
              <a:ea typeface="+mn-ea"/>
              <a:cs typeface="+mn-cs"/>
            </a:endParaRPr>
          </a:p>
          <a:p>
            <a:pPr algn="l" indent="0" marL="0"/>
            <a:r>
              <a:rPr i="true" sz="1700">
                <a:solidFill>
                  <a:srgbClr val="050895"/>
                </a:solidFill>
                <a:latin typeface="+mn-lt"/>
                <a:ea typeface="+mn-ea"/>
                <a:cs typeface="+mn-cs"/>
              </a:rPr>
              <a:t>O</a:t>
            </a:r>
            <a:r>
              <a:rPr i="true" sz="1700">
                <a:solidFill>
                  <a:srgbClr val="050895"/>
                </a:solidFill>
                <a:latin typeface="+mn-lt"/>
                <a:ea typeface="+mn-ea"/>
                <a:cs typeface="+mn-cs"/>
              </a:rPr>
              <a:t>своение</a:t>
            </a:r>
            <a:r>
              <a:rPr i="true" sz="1700">
                <a:solidFill>
                  <a:srgbClr val="050895"/>
                </a:solidFill>
                <a:latin typeface="+mn-lt"/>
                <a:ea typeface="+mn-ea"/>
                <a:cs typeface="+mn-cs"/>
              </a:rPr>
              <a:t> </a:t>
            </a:r>
            <a:r>
              <a:rPr i="true" sz="1700">
                <a:solidFill>
                  <a:srgbClr val="050895"/>
                </a:solidFill>
                <a:latin typeface="+mn-lt"/>
                <a:ea typeface="+mn-ea"/>
                <a:cs typeface="+mn-cs"/>
              </a:rPr>
              <a:t>следующих видов деятельности</a:t>
            </a:r>
            <a:r>
              <a:rPr i="true" sz="1700">
                <a:solidFill>
                  <a:srgbClr val="050895"/>
                </a:solidFill>
                <a:latin typeface="+mn-lt"/>
                <a:ea typeface="+mn-ea"/>
                <a:cs typeface="+mn-cs"/>
              </a:rPr>
              <a:t>:</a:t>
            </a:r>
            <a:endParaRPr i="true" sz="1700">
              <a:solidFill>
                <a:srgbClr val="050895"/>
              </a:solidFill>
              <a:latin typeface="+mn-lt"/>
              <a:ea typeface="+mn-ea"/>
              <a:cs typeface="+mn-cs"/>
            </a:endParaRPr>
          </a:p>
          <a:p>
            <a:pPr indent="-285750" marL="285750">
              <a:buFont typeface="Wingdings"/>
              <a:buChar char="Ø"/>
            </a:pPr>
            <a:r>
              <a:rPr i="true" sz="1700">
                <a:solidFill>
                  <a:srgbClr val="050895"/>
                </a:solidFill>
              </a:rPr>
              <a:t>подготовка, планирование и выполнение полевых и камеральных работ по инженерно-геодезическим </a:t>
            </a:r>
            <a:r>
              <a:rPr i="true" sz="1700">
                <a:solidFill>
                  <a:srgbClr val="050895"/>
                </a:solidFill>
              </a:rPr>
              <a:t>изысканиям;</a:t>
            </a:r>
            <a:endParaRPr i="true" sz="1700">
              <a:solidFill>
                <a:srgbClr val="050895"/>
              </a:solidFill>
            </a:endParaRPr>
          </a:p>
          <a:p>
            <a:pPr indent="-285750" marL="285750">
              <a:buFont typeface="Wingdings"/>
              <a:buChar char="Ø"/>
            </a:pPr>
            <a:r>
              <a:rPr i="true" sz="1700">
                <a:solidFill>
                  <a:srgbClr val="050895"/>
                </a:solidFill>
              </a:rPr>
              <a:t>проведение </a:t>
            </a:r>
            <a:r>
              <a:rPr i="true" sz="1700">
                <a:solidFill>
                  <a:srgbClr val="050895"/>
                </a:solidFill>
              </a:rPr>
              <a:t>технической инвентаризации и технической оценки объектов </a:t>
            </a:r>
            <a:r>
              <a:rPr i="true" sz="1700">
                <a:solidFill>
                  <a:srgbClr val="050895"/>
                </a:solidFill>
              </a:rPr>
              <a:t>недвижимости;</a:t>
            </a:r>
            <a:endParaRPr i="true" sz="1700">
              <a:solidFill>
                <a:srgbClr val="050895"/>
              </a:solidFill>
            </a:endParaRPr>
          </a:p>
          <a:p>
            <a:pPr indent="-285750" marL="285750">
              <a:buFont typeface="Wingdings"/>
              <a:buChar char="Ø"/>
            </a:pPr>
            <a:r>
              <a:rPr i="true" sz="1700">
                <a:solidFill>
                  <a:srgbClr val="050895"/>
                </a:solidFill>
              </a:rPr>
              <a:t>деятельность </a:t>
            </a:r>
            <a:r>
              <a:rPr i="true" sz="1700">
                <a:solidFill>
                  <a:srgbClr val="050895"/>
                </a:solidFill>
              </a:rPr>
              <a:t>в сфере государственного кадастрового учета и (или) государственной регистрации прав на объекты недвижимости, определения кадастровой </a:t>
            </a:r>
            <a:r>
              <a:rPr i="true" sz="1700">
                <a:solidFill>
                  <a:srgbClr val="050895"/>
                </a:solidFill>
              </a:rPr>
              <a:t>стоимости;</a:t>
            </a:r>
            <a:endParaRPr i="true" sz="1700">
              <a:solidFill>
                <a:srgbClr val="050895"/>
              </a:solidFill>
            </a:endParaRPr>
          </a:p>
          <a:p>
            <a:pPr indent="-285750" marL="285750">
              <a:buFont typeface="Wingdings"/>
              <a:buChar char="Ø"/>
            </a:pPr>
            <a:r>
              <a:rPr i="true" sz="1700">
                <a:solidFill>
                  <a:srgbClr val="050895"/>
                </a:solidFill>
              </a:rPr>
              <a:t>осуществление </a:t>
            </a:r>
            <a:r>
              <a:rPr i="true" sz="1700">
                <a:solidFill>
                  <a:srgbClr val="050895"/>
                </a:solidFill>
              </a:rPr>
              <a:t>контроля использования и охраны земельных ресурсов и окружающей среды, мониторинг земель.</a:t>
            </a:r>
            <a:endParaRPr i="true" sz="1700">
              <a:solidFill>
                <a:srgbClr val="050895"/>
              </a:solidFill>
            </a:endParaRPr>
          </a:p>
          <a:p>
            <a:r>
              <a:rPr b="true">
                <a:solidFill>
                  <a:srgbClr val="050895"/>
                </a:solidFill>
              </a:rPr>
              <a:t> </a:t>
            </a:r>
            <a:endParaRPr b="true">
              <a:solidFill>
                <a:srgbClr val="050895"/>
              </a:solidFill>
            </a:endParaRPr>
          </a:p>
          <a:p>
            <a:r>
              <a:rPr b="true">
                <a:solidFill>
                  <a:srgbClr val="050895"/>
                </a:solidFill>
              </a:rPr>
              <a:t>Квалификация</a:t>
            </a:r>
            <a:r>
              <a:rPr b="true">
                <a:solidFill>
                  <a:srgbClr val="050895"/>
                </a:solidFill>
              </a:rPr>
              <a:t>: </a:t>
            </a:r>
            <a:r>
              <a:rPr i="true">
                <a:solidFill>
                  <a:srgbClr val="050895"/>
                </a:solidFill>
              </a:rPr>
              <a:t>специалист </a:t>
            </a:r>
            <a:r>
              <a:rPr i="true">
                <a:solidFill>
                  <a:srgbClr val="050895"/>
                </a:solidFill>
              </a:rPr>
              <a:t>по</a:t>
            </a:r>
            <a:r>
              <a:rPr i="true">
                <a:solidFill>
                  <a:srgbClr val="050895"/>
                </a:solidFill>
              </a:rPr>
              <a:t> </a:t>
            </a:r>
            <a:r>
              <a:rPr i="true">
                <a:solidFill>
                  <a:srgbClr val="050895"/>
                </a:solidFill>
              </a:rPr>
              <a:t>землеустройству</a:t>
            </a:r>
            <a:endParaRPr i="true">
              <a:solidFill>
                <a:srgbClr val="050895"/>
              </a:solidFill>
            </a:endParaRPr>
          </a:p>
          <a:p>
            <a:endParaRPr i="true">
              <a:solidFill>
                <a:srgbClr val="050895"/>
              </a:solidFill>
            </a:endParaRPr>
          </a:p>
        </p:txBody>
      </p:sp>
      <p:pic>
        <p:nvPicPr>
          <p:cNvPr hidden="false" id="155" name="Picture 155"/>
          <p:cNvPicPr preferRelativeResize="true"/>
          <p:nvPr isPhoto="false"/>
        </p:nvPicPr>
        <p:blipFill>
          <a:blip r:embed="rId1"/>
          <a:stretch/>
        </p:blipFill>
        <p:spPr>
          <a:xfrm flipH="false" flipV="false" rot="0">
            <a:off x="7870918" y="5547408"/>
            <a:ext cx="1257300" cy="1257300"/>
          </a:xfrm>
          <a:prstGeom prst="rect">
            <a:avLst/>
          </a:prstGeom>
        </p:spPr>
      </p:pic>
      <p:pic>
        <p:nvPicPr>
          <p:cNvPr hidden="false" id="157" name="Picture 157"/>
          <p:cNvPicPr preferRelativeResize="true"/>
          <p:nvPr isPhoto="false"/>
        </p:nvPicPr>
        <p:blipFill>
          <a:blip r:embed="rId2"/>
          <a:srcRect b="14290" l="19689" r="37210" t="19007"/>
          <a:stretch/>
        </p:blipFill>
        <p:spPr>
          <a:xfrm flipH="false" flipV="false" rot="0">
            <a:off x="5023762" y="1033441"/>
            <a:ext cx="4104456" cy="4566681"/>
          </a:xfrm>
          <a:prstGeom prst="ellipse">
            <a:avLst/>
          </a:prstGeom>
          <a:ln w="63500">
            <a:solidFill>
              <a:schemeClr val="bg1"/>
            </a:solidFill>
            <a:prstDash val="solid"/>
          </a:ln>
        </p:spPr>
      </p:pic>
    </p:spTree>
  </p:cSld>
</p:sld>
</file>

<file path=ppt/theme/theme1.xml><?xml version="1.0" encoding="utf-8"?>
<a:theme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</a:gradFill>
      </a:fillStyleLst>
      <a:lnStyleLst>
        <a:ln w="9525">
          <a:solidFill>
            <a:schemeClr val="phClr">
              <a:shade val="95000"/>
              <a:satMod val="105000"/>
            </a:schemeClr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>
              <a:srgbClr val="000000">
                <a:alpha val="38000"/>
              </a:srgbClr>
            </a:outerShdw>
          </a:effectLst>
        </a:effectStyle>
        <a:effectStyle>
          <a:effectLst>
            <a:outerShdw>
              <a:srgbClr val="000000">
                <a:alpha val="35000"/>
              </a:srgbClr>
            </a:outerShdw>
          </a:effectLst>
        </a:effectStyle>
        <a:effectStyle>
          <a:effectLst>
            <a:outerShdw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</a:gradFill>
      </a:bgFillStyleLst>
    </a:fmtScheme>
  </a:themeElements>
</a:theme>
</file>

<file path=docProps/app.xml><?xml version="1.0" encoding="utf-8"?>
<Properties xmlns="http://schemas.openxmlformats.org/officeDocument/2006/extended-properties">
  <Template>Normal.dotm</Template>
  <TotalTime>0</TotalTime>
  <DocSecurity>0</DocSecurity>
  <ScaleCrop>false</ScaleCrop>
  <Application>MyOffice-CoreFramework-Android/31-1191.801.8978.819.1@3a1110cd217cfef7bfaea0d80df387ac68f3aaa9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modified xsi:type="dcterms:W3CDTF">2024-02-15T09:00:50Z</dcterms:modified>
</cp:coreProperties>
</file>